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33" r:id="rId3"/>
    <p:sldId id="368" r:id="rId4"/>
    <p:sldId id="369" r:id="rId5"/>
    <p:sldId id="270" r:id="rId6"/>
    <p:sldId id="431" r:id="rId7"/>
    <p:sldId id="432" r:id="rId8"/>
    <p:sldId id="258" r:id="rId9"/>
    <p:sldId id="370" r:id="rId10"/>
    <p:sldId id="371" r:id="rId11"/>
    <p:sldId id="372" r:id="rId12"/>
    <p:sldId id="373" r:id="rId13"/>
    <p:sldId id="374" r:id="rId14"/>
    <p:sldId id="376" r:id="rId15"/>
    <p:sldId id="377" r:id="rId16"/>
    <p:sldId id="378" r:id="rId17"/>
    <p:sldId id="375" r:id="rId18"/>
    <p:sldId id="310" r:id="rId19"/>
    <p:sldId id="309" r:id="rId20"/>
    <p:sldId id="382" r:id="rId21"/>
    <p:sldId id="379" r:id="rId22"/>
    <p:sldId id="260" r:id="rId23"/>
    <p:sldId id="400" r:id="rId24"/>
    <p:sldId id="401" r:id="rId25"/>
    <p:sldId id="383" r:id="rId26"/>
    <p:sldId id="405" r:id="rId27"/>
    <p:sldId id="402" r:id="rId28"/>
    <p:sldId id="384" r:id="rId29"/>
    <p:sldId id="406" r:id="rId30"/>
    <p:sldId id="403" r:id="rId31"/>
    <p:sldId id="434" r:id="rId32"/>
    <p:sldId id="404" r:id="rId33"/>
    <p:sldId id="385" r:id="rId34"/>
    <p:sldId id="407" r:id="rId35"/>
    <p:sldId id="408" r:id="rId36"/>
    <p:sldId id="409" r:id="rId37"/>
    <p:sldId id="386" r:id="rId38"/>
    <p:sldId id="410" r:id="rId39"/>
    <p:sldId id="411" r:id="rId40"/>
    <p:sldId id="387" r:id="rId41"/>
    <p:sldId id="412" r:id="rId42"/>
    <p:sldId id="413" r:id="rId43"/>
    <p:sldId id="414" r:id="rId44"/>
    <p:sldId id="415" r:id="rId45"/>
    <p:sldId id="388" r:id="rId46"/>
    <p:sldId id="416" r:id="rId47"/>
    <p:sldId id="389" r:id="rId48"/>
    <p:sldId id="417" r:id="rId49"/>
    <p:sldId id="390" r:id="rId50"/>
    <p:sldId id="418" r:id="rId51"/>
    <p:sldId id="419" r:id="rId52"/>
    <p:sldId id="391" r:id="rId53"/>
    <p:sldId id="420" r:id="rId54"/>
    <p:sldId id="392" r:id="rId55"/>
    <p:sldId id="421" r:id="rId56"/>
    <p:sldId id="422" r:id="rId57"/>
    <p:sldId id="399" r:id="rId58"/>
    <p:sldId id="395" r:id="rId59"/>
    <p:sldId id="430" r:id="rId60"/>
    <p:sldId id="429" r:id="rId61"/>
    <p:sldId id="428" r:id="rId62"/>
    <p:sldId id="427" r:id="rId63"/>
    <p:sldId id="426" r:id="rId64"/>
    <p:sldId id="425" r:id="rId65"/>
    <p:sldId id="424" r:id="rId66"/>
    <p:sldId id="423" r:id="rId67"/>
    <p:sldId id="29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FE0"/>
    <a:srgbClr val="FFFDD0"/>
    <a:srgbClr val="ED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7F40D-014C-4B24-931E-D9F58EE2A724}" v="443" dt="2025-01-23T23:23:38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70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Hsu" userId="0cffdb1c3a2f95f6" providerId="LiveId" clId="{D387F40D-014C-4B24-931E-D9F58EE2A724}"/>
    <pc:docChg chg="undo redo custSel addSld delSld modSld sldOrd modMainMaster">
      <pc:chgData name="Aaron Hsu" userId="0cffdb1c3a2f95f6" providerId="LiveId" clId="{D387F40D-014C-4B24-931E-D9F58EE2A724}" dt="2025-01-24T01:25:39.722" v="7201" actId="478"/>
      <pc:docMkLst>
        <pc:docMk/>
      </pc:docMkLst>
      <pc:sldChg chg="modSp mod">
        <pc:chgData name="Aaron Hsu" userId="0cffdb1c3a2f95f6" providerId="LiveId" clId="{D387F40D-014C-4B24-931E-D9F58EE2A724}" dt="2025-01-23T23:23:22.292" v="7109" actId="20577"/>
        <pc:sldMkLst>
          <pc:docMk/>
          <pc:sldMk cId="3988291141" sldId="257"/>
        </pc:sldMkLst>
        <pc:spChg chg="mod">
          <ac:chgData name="Aaron Hsu" userId="0cffdb1c3a2f95f6" providerId="LiveId" clId="{D387F40D-014C-4B24-931E-D9F58EE2A724}" dt="2025-01-21T00:32:19.083" v="521" actId="207"/>
          <ac:spMkLst>
            <pc:docMk/>
            <pc:sldMk cId="3988291141" sldId="257"/>
            <ac:spMk id="2" creationId="{DD490837-70FF-6B74-0EA6-76C47A71E9BD}"/>
          </ac:spMkLst>
        </pc:spChg>
        <pc:spChg chg="mod">
          <ac:chgData name="Aaron Hsu" userId="0cffdb1c3a2f95f6" providerId="LiveId" clId="{D387F40D-014C-4B24-931E-D9F58EE2A724}" dt="2025-01-23T23:23:22.292" v="7109" actId="20577"/>
          <ac:spMkLst>
            <pc:docMk/>
            <pc:sldMk cId="3988291141" sldId="257"/>
            <ac:spMk id="3" creationId="{DFE60F47-E75F-3924-E50E-5DCD6C0672D2}"/>
          </ac:spMkLst>
        </pc:spChg>
      </pc:sldChg>
      <pc:sldChg chg="modSp mod">
        <pc:chgData name="Aaron Hsu" userId="0cffdb1c3a2f95f6" providerId="LiveId" clId="{D387F40D-014C-4B24-931E-D9F58EE2A724}" dt="2025-01-23T23:17:22.348" v="7061" actId="1038"/>
        <pc:sldMkLst>
          <pc:docMk/>
          <pc:sldMk cId="889157037" sldId="258"/>
        </pc:sldMkLst>
        <pc:spChg chg="mod">
          <ac:chgData name="Aaron Hsu" userId="0cffdb1c3a2f95f6" providerId="LiveId" clId="{D387F40D-014C-4B24-931E-D9F58EE2A724}" dt="2025-01-23T23:17:22.348" v="7061" actId="1038"/>
          <ac:spMkLst>
            <pc:docMk/>
            <pc:sldMk cId="889157037" sldId="258"/>
            <ac:spMk id="4" creationId="{F56FD50F-75A8-5B0B-D603-D49272BE9B38}"/>
          </ac:spMkLst>
        </pc:spChg>
      </pc:sldChg>
      <pc:sldChg chg="del">
        <pc:chgData name="Aaron Hsu" userId="0cffdb1c3a2f95f6" providerId="LiveId" clId="{D387F40D-014C-4B24-931E-D9F58EE2A724}" dt="2025-01-21T04:06:33.217" v="2437" actId="47"/>
        <pc:sldMkLst>
          <pc:docMk/>
          <pc:sldMk cId="1221991621" sldId="259"/>
        </pc:sldMkLst>
      </pc:sldChg>
      <pc:sldChg chg="addSp delSp modSp mod">
        <pc:chgData name="Aaron Hsu" userId="0cffdb1c3a2f95f6" providerId="LiveId" clId="{D387F40D-014C-4B24-931E-D9F58EE2A724}" dt="2025-01-23T04:27:52.044" v="6335" actId="6549"/>
        <pc:sldMkLst>
          <pc:docMk/>
          <pc:sldMk cId="1195351943" sldId="260"/>
        </pc:sldMkLst>
        <pc:spChg chg="mod">
          <ac:chgData name="Aaron Hsu" userId="0cffdb1c3a2f95f6" providerId="LiveId" clId="{D387F40D-014C-4B24-931E-D9F58EE2A724}" dt="2025-01-23T04:27:52.044" v="6335" actId="6549"/>
          <ac:spMkLst>
            <pc:docMk/>
            <pc:sldMk cId="1195351943" sldId="260"/>
            <ac:spMk id="4" creationId="{F56FD50F-75A8-5B0B-D603-D49272BE9B38}"/>
          </ac:spMkLst>
        </pc:spChg>
        <pc:picChg chg="add del mod">
          <ac:chgData name="Aaron Hsu" userId="0cffdb1c3a2f95f6" providerId="LiveId" clId="{D387F40D-014C-4B24-931E-D9F58EE2A724}" dt="2025-01-23T03:22:33.995" v="5370" actId="478"/>
          <ac:picMkLst>
            <pc:docMk/>
            <pc:sldMk cId="1195351943" sldId="260"/>
            <ac:picMk id="3" creationId="{30CD0122-CD92-0A6B-28ED-45450C0D07F9}"/>
          </ac:picMkLst>
        </pc:picChg>
        <pc:picChg chg="add del mod">
          <ac:chgData name="Aaron Hsu" userId="0cffdb1c3a2f95f6" providerId="LiveId" clId="{D387F40D-014C-4B24-931E-D9F58EE2A724}" dt="2025-01-23T02:35:28.279" v="5366" actId="478"/>
          <ac:picMkLst>
            <pc:docMk/>
            <pc:sldMk cId="1195351943" sldId="260"/>
            <ac:picMk id="3" creationId="{86DE9A59-F1E5-9368-E3FB-9A74607FD51B}"/>
          </ac:picMkLst>
        </pc:picChg>
      </pc:sldChg>
      <pc:sldChg chg="add del">
        <pc:chgData name="Aaron Hsu" userId="0cffdb1c3a2f95f6" providerId="LiveId" clId="{D387F40D-014C-4B24-931E-D9F58EE2A724}" dt="2025-01-21T07:00:25.329" v="3867" actId="47"/>
        <pc:sldMkLst>
          <pc:docMk/>
          <pc:sldMk cId="447475319" sldId="261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305586547" sldId="262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536256277" sldId="263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691170379" sldId="264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503725517" sldId="265"/>
        </pc:sldMkLst>
      </pc:sldChg>
      <pc:sldChg chg="add del">
        <pc:chgData name="Aaron Hsu" userId="0cffdb1c3a2f95f6" providerId="LiveId" clId="{D387F40D-014C-4B24-931E-D9F58EE2A724}" dt="2025-01-21T07:00:07.255" v="3865" actId="47"/>
        <pc:sldMkLst>
          <pc:docMk/>
          <pc:sldMk cId="3956506950" sldId="266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1554419748" sldId="267"/>
        </pc:sldMkLst>
      </pc:sldChg>
      <pc:sldChg chg="modSp del mod">
        <pc:chgData name="Aaron Hsu" userId="0cffdb1c3a2f95f6" providerId="LiveId" clId="{D387F40D-014C-4B24-931E-D9F58EE2A724}" dt="2025-01-24T01:17:55.897" v="7197" actId="47"/>
        <pc:sldMkLst>
          <pc:docMk/>
          <pc:sldMk cId="3277948008" sldId="268"/>
        </pc:sldMkLst>
        <pc:spChg chg="mod">
          <ac:chgData name="Aaron Hsu" userId="0cffdb1c3a2f95f6" providerId="LiveId" clId="{D387F40D-014C-4B24-931E-D9F58EE2A724}" dt="2025-01-24T01:17:42.593" v="7196" actId="20577"/>
          <ac:spMkLst>
            <pc:docMk/>
            <pc:sldMk cId="3277948008" sldId="268"/>
            <ac:spMk id="4" creationId="{F56FD50F-75A8-5B0B-D603-D49272BE9B38}"/>
          </ac:spMkLst>
        </pc:spChg>
      </pc:sldChg>
      <pc:sldChg chg="del">
        <pc:chgData name="Aaron Hsu" userId="0cffdb1c3a2f95f6" providerId="LiveId" clId="{D387F40D-014C-4B24-931E-D9F58EE2A724}" dt="2025-01-21T00:33:39.655" v="575" actId="47"/>
        <pc:sldMkLst>
          <pc:docMk/>
          <pc:sldMk cId="3722786424" sldId="269"/>
        </pc:sldMkLst>
      </pc:sldChg>
      <pc:sldChg chg="modSp mod">
        <pc:chgData name="Aaron Hsu" userId="0cffdb1c3a2f95f6" providerId="LiveId" clId="{D387F40D-014C-4B24-931E-D9F58EE2A724}" dt="2025-01-24T01:16:24.857" v="7180" actId="20577"/>
        <pc:sldMkLst>
          <pc:docMk/>
          <pc:sldMk cId="3997506255" sldId="270"/>
        </pc:sldMkLst>
        <pc:spChg chg="mod">
          <ac:chgData name="Aaron Hsu" userId="0cffdb1c3a2f95f6" providerId="LiveId" clId="{D387F40D-014C-4B24-931E-D9F58EE2A724}" dt="2025-01-24T01:16:24.857" v="7180" actId="20577"/>
          <ac:spMkLst>
            <pc:docMk/>
            <pc:sldMk cId="3997506255" sldId="270"/>
            <ac:spMk id="4" creationId="{F56FD50F-75A8-5B0B-D603-D49272BE9B38}"/>
          </ac:spMkLst>
        </pc:spChg>
      </pc:sldChg>
      <pc:sldChg chg="del">
        <pc:chgData name="Aaron Hsu" userId="0cffdb1c3a2f95f6" providerId="LiveId" clId="{D387F40D-014C-4B24-931E-D9F58EE2A724}" dt="2025-01-21T00:42:54.946" v="979" actId="47"/>
        <pc:sldMkLst>
          <pc:docMk/>
          <pc:sldMk cId="3588952473" sldId="271"/>
        </pc:sldMkLst>
      </pc:sldChg>
      <pc:sldChg chg="modSp del mod">
        <pc:chgData name="Aaron Hsu" userId="0cffdb1c3a2f95f6" providerId="LiveId" clId="{D387F40D-014C-4B24-931E-D9F58EE2A724}" dt="2025-01-21T01:49:52.137" v="2400" actId="47"/>
        <pc:sldMkLst>
          <pc:docMk/>
          <pc:sldMk cId="2500132221" sldId="272"/>
        </pc:sldMkLst>
      </pc:sldChg>
      <pc:sldChg chg="del">
        <pc:chgData name="Aaron Hsu" userId="0cffdb1c3a2f95f6" providerId="LiveId" clId="{D387F40D-014C-4B24-931E-D9F58EE2A724}" dt="2025-01-21T01:02:59.087" v="2170" actId="47"/>
        <pc:sldMkLst>
          <pc:docMk/>
          <pc:sldMk cId="2091162762" sldId="273"/>
        </pc:sldMkLst>
      </pc:sldChg>
      <pc:sldChg chg="del">
        <pc:chgData name="Aaron Hsu" userId="0cffdb1c3a2f95f6" providerId="LiveId" clId="{D387F40D-014C-4B24-931E-D9F58EE2A724}" dt="2025-01-21T01:03:00.341" v="2171" actId="47"/>
        <pc:sldMkLst>
          <pc:docMk/>
          <pc:sldMk cId="1880036486" sldId="275"/>
        </pc:sldMkLst>
      </pc:sldChg>
      <pc:sldChg chg="del">
        <pc:chgData name="Aaron Hsu" userId="0cffdb1c3a2f95f6" providerId="LiveId" clId="{D387F40D-014C-4B24-931E-D9F58EE2A724}" dt="2025-01-21T01:03:02.469" v="2172" actId="47"/>
        <pc:sldMkLst>
          <pc:docMk/>
          <pc:sldMk cId="1452083295" sldId="276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634191464" sldId="277"/>
        </pc:sldMkLst>
      </pc:sldChg>
      <pc:sldChg chg="del">
        <pc:chgData name="Aaron Hsu" userId="0cffdb1c3a2f95f6" providerId="LiveId" clId="{D387F40D-014C-4B24-931E-D9F58EE2A724}" dt="2025-01-21T04:06:22.583" v="2433" actId="47"/>
        <pc:sldMkLst>
          <pc:docMk/>
          <pc:sldMk cId="3198798035" sldId="279"/>
        </pc:sldMkLst>
      </pc:sldChg>
      <pc:sldChg chg="del">
        <pc:chgData name="Aaron Hsu" userId="0cffdb1c3a2f95f6" providerId="LiveId" clId="{D387F40D-014C-4B24-931E-D9F58EE2A724}" dt="2025-01-21T06:58:28.452" v="3860" actId="47"/>
        <pc:sldMkLst>
          <pc:docMk/>
          <pc:sldMk cId="480099957" sldId="280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76813342" sldId="281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33236993" sldId="282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3715940166" sldId="283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3674737673" sldId="284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2686100079" sldId="285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4019096151" sldId="286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330822052" sldId="287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3579246878" sldId="288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3844942923" sldId="289"/>
        </pc:sldMkLst>
      </pc:sldChg>
      <pc:sldChg chg="modSp del mod">
        <pc:chgData name="Aaron Hsu" userId="0cffdb1c3a2f95f6" providerId="LiveId" clId="{D387F40D-014C-4B24-931E-D9F58EE2A724}" dt="2025-01-21T07:01:05.329" v="3887" actId="47"/>
        <pc:sldMkLst>
          <pc:docMk/>
          <pc:sldMk cId="453579315" sldId="290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4101734768" sldId="291"/>
        </pc:sldMkLst>
      </pc:sldChg>
      <pc:sldChg chg="modSp mod">
        <pc:chgData name="Aaron Hsu" userId="0cffdb1c3a2f95f6" providerId="LiveId" clId="{D387F40D-014C-4B24-931E-D9F58EE2A724}" dt="2025-01-24T00:25:24.010" v="7163" actId="20577"/>
        <pc:sldMkLst>
          <pc:docMk/>
          <pc:sldMk cId="3921959758" sldId="292"/>
        </pc:sldMkLst>
        <pc:spChg chg="mod">
          <ac:chgData name="Aaron Hsu" userId="0cffdb1c3a2f95f6" providerId="LiveId" clId="{D387F40D-014C-4B24-931E-D9F58EE2A724}" dt="2025-01-24T00:25:24.010" v="7163" actId="20577"/>
          <ac:spMkLst>
            <pc:docMk/>
            <pc:sldMk cId="3921959758" sldId="292"/>
            <ac:spMk id="4" creationId="{F56FD50F-75A8-5B0B-D603-D49272BE9B38}"/>
          </ac:spMkLst>
        </pc:spChg>
      </pc:sldChg>
      <pc:sldChg chg="del">
        <pc:chgData name="Aaron Hsu" userId="0cffdb1c3a2f95f6" providerId="LiveId" clId="{D387F40D-014C-4B24-931E-D9F58EE2A724}" dt="2025-01-21T00:33:34.463" v="568" actId="47"/>
        <pc:sldMkLst>
          <pc:docMk/>
          <pc:sldMk cId="2459115799" sldId="293"/>
        </pc:sldMkLst>
      </pc:sldChg>
      <pc:sldChg chg="del">
        <pc:chgData name="Aaron Hsu" userId="0cffdb1c3a2f95f6" providerId="LiveId" clId="{D387F40D-014C-4B24-931E-D9F58EE2A724}" dt="2025-01-21T00:33:35.746" v="569" actId="47"/>
        <pc:sldMkLst>
          <pc:docMk/>
          <pc:sldMk cId="1696230342" sldId="294"/>
        </pc:sldMkLst>
      </pc:sldChg>
      <pc:sldChg chg="del">
        <pc:chgData name="Aaron Hsu" userId="0cffdb1c3a2f95f6" providerId="LiveId" clId="{D387F40D-014C-4B24-931E-D9F58EE2A724}" dt="2025-01-21T00:33:36.418" v="570" actId="47"/>
        <pc:sldMkLst>
          <pc:docMk/>
          <pc:sldMk cId="294340246" sldId="295"/>
        </pc:sldMkLst>
      </pc:sldChg>
      <pc:sldChg chg="del">
        <pc:chgData name="Aaron Hsu" userId="0cffdb1c3a2f95f6" providerId="LiveId" clId="{D387F40D-014C-4B24-931E-D9F58EE2A724}" dt="2025-01-21T00:33:37.059" v="571" actId="47"/>
        <pc:sldMkLst>
          <pc:docMk/>
          <pc:sldMk cId="3830030987" sldId="296"/>
        </pc:sldMkLst>
      </pc:sldChg>
      <pc:sldChg chg="del">
        <pc:chgData name="Aaron Hsu" userId="0cffdb1c3a2f95f6" providerId="LiveId" clId="{D387F40D-014C-4B24-931E-D9F58EE2A724}" dt="2025-01-21T00:33:37.622" v="572" actId="47"/>
        <pc:sldMkLst>
          <pc:docMk/>
          <pc:sldMk cId="1524456153" sldId="297"/>
        </pc:sldMkLst>
      </pc:sldChg>
      <pc:sldChg chg="del">
        <pc:chgData name="Aaron Hsu" userId="0cffdb1c3a2f95f6" providerId="LiveId" clId="{D387F40D-014C-4B24-931E-D9F58EE2A724}" dt="2025-01-21T00:33:38.107" v="573" actId="47"/>
        <pc:sldMkLst>
          <pc:docMk/>
          <pc:sldMk cId="4089003366" sldId="298"/>
        </pc:sldMkLst>
      </pc:sldChg>
      <pc:sldChg chg="del">
        <pc:chgData name="Aaron Hsu" userId="0cffdb1c3a2f95f6" providerId="LiveId" clId="{D387F40D-014C-4B24-931E-D9F58EE2A724}" dt="2025-01-21T00:33:38.607" v="574" actId="47"/>
        <pc:sldMkLst>
          <pc:docMk/>
          <pc:sldMk cId="1936161028" sldId="299"/>
        </pc:sldMkLst>
      </pc:sldChg>
      <pc:sldChg chg="del">
        <pc:chgData name="Aaron Hsu" userId="0cffdb1c3a2f95f6" providerId="LiveId" clId="{D387F40D-014C-4B24-931E-D9F58EE2A724}" dt="2025-01-21T00:33:33.650" v="567" actId="47"/>
        <pc:sldMkLst>
          <pc:docMk/>
          <pc:sldMk cId="158695341" sldId="300"/>
        </pc:sldMkLst>
      </pc:sldChg>
      <pc:sldChg chg="del">
        <pc:chgData name="Aaron Hsu" userId="0cffdb1c3a2f95f6" providerId="LiveId" clId="{D387F40D-014C-4B24-931E-D9F58EE2A724}" dt="2025-01-21T00:33:43.312" v="578" actId="47"/>
        <pc:sldMkLst>
          <pc:docMk/>
          <pc:sldMk cId="1450545872" sldId="301"/>
        </pc:sldMkLst>
      </pc:sldChg>
      <pc:sldChg chg="del">
        <pc:chgData name="Aaron Hsu" userId="0cffdb1c3a2f95f6" providerId="LiveId" clId="{D387F40D-014C-4B24-931E-D9F58EE2A724}" dt="2025-01-21T00:33:41.999" v="577" actId="47"/>
        <pc:sldMkLst>
          <pc:docMk/>
          <pc:sldMk cId="1794872520" sldId="302"/>
        </pc:sldMkLst>
      </pc:sldChg>
      <pc:sldChg chg="del">
        <pc:chgData name="Aaron Hsu" userId="0cffdb1c3a2f95f6" providerId="LiveId" clId="{D387F40D-014C-4B24-931E-D9F58EE2A724}" dt="2025-01-21T00:33:41.436" v="576" actId="47"/>
        <pc:sldMkLst>
          <pc:docMk/>
          <pc:sldMk cId="725394157" sldId="303"/>
        </pc:sldMkLst>
      </pc:sldChg>
      <pc:sldChg chg="del">
        <pc:chgData name="Aaron Hsu" userId="0cffdb1c3a2f95f6" providerId="LiveId" clId="{D387F40D-014C-4B24-931E-D9F58EE2A724}" dt="2025-01-21T00:42:56.323" v="981" actId="47"/>
        <pc:sldMkLst>
          <pc:docMk/>
          <pc:sldMk cId="3897612115" sldId="304"/>
        </pc:sldMkLst>
      </pc:sldChg>
      <pc:sldChg chg="del">
        <pc:chgData name="Aaron Hsu" userId="0cffdb1c3a2f95f6" providerId="LiveId" clId="{D387F40D-014C-4B24-931E-D9F58EE2A724}" dt="2025-01-21T00:42:55.619" v="980" actId="47"/>
        <pc:sldMkLst>
          <pc:docMk/>
          <pc:sldMk cId="62256090" sldId="305"/>
        </pc:sldMkLst>
      </pc:sldChg>
      <pc:sldChg chg="modSp del mod">
        <pc:chgData name="Aaron Hsu" userId="0cffdb1c3a2f95f6" providerId="LiveId" clId="{D387F40D-014C-4B24-931E-D9F58EE2A724}" dt="2025-01-21T01:02:55.030" v="2169" actId="47"/>
        <pc:sldMkLst>
          <pc:docMk/>
          <pc:sldMk cId="3982044032" sldId="306"/>
        </pc:sldMkLst>
      </pc:sldChg>
      <pc:sldChg chg="modSp del mod">
        <pc:chgData name="Aaron Hsu" userId="0cffdb1c3a2f95f6" providerId="LiveId" clId="{D387F40D-014C-4B24-931E-D9F58EE2A724}" dt="2025-01-21T00:58:41.898" v="2035" actId="47"/>
        <pc:sldMkLst>
          <pc:docMk/>
          <pc:sldMk cId="813456632" sldId="307"/>
        </pc:sldMkLst>
      </pc:sldChg>
      <pc:sldChg chg="modSp del mod">
        <pc:chgData name="Aaron Hsu" userId="0cffdb1c3a2f95f6" providerId="LiveId" clId="{D387F40D-014C-4B24-931E-D9F58EE2A724}" dt="2025-01-21T01:02:14.470" v="2168" actId="47"/>
        <pc:sldMkLst>
          <pc:docMk/>
          <pc:sldMk cId="656807591" sldId="308"/>
        </pc:sldMkLst>
      </pc:sldChg>
      <pc:sldChg chg="addSp delSp modSp mod">
        <pc:chgData name="Aaron Hsu" userId="0cffdb1c3a2f95f6" providerId="LiveId" clId="{D387F40D-014C-4B24-931E-D9F58EE2A724}" dt="2025-01-23T04:26:57.291" v="6323"/>
        <pc:sldMkLst>
          <pc:docMk/>
          <pc:sldMk cId="802727917" sldId="309"/>
        </pc:sldMkLst>
        <pc:spChg chg="add del mod">
          <ac:chgData name="Aaron Hsu" userId="0cffdb1c3a2f95f6" providerId="LiveId" clId="{D387F40D-014C-4B24-931E-D9F58EE2A724}" dt="2025-01-23T04:26:54.646" v="6322" actId="478"/>
          <ac:spMkLst>
            <pc:docMk/>
            <pc:sldMk cId="802727917" sldId="309"/>
            <ac:spMk id="3" creationId="{002BFA44-5DF5-C858-78CF-932664DE9010}"/>
          </ac:spMkLst>
        </pc:spChg>
        <pc:spChg chg="add del mod">
          <ac:chgData name="Aaron Hsu" userId="0cffdb1c3a2f95f6" providerId="LiveId" clId="{D387F40D-014C-4B24-931E-D9F58EE2A724}" dt="2025-01-23T04:26:57.291" v="6323"/>
          <ac:spMkLst>
            <pc:docMk/>
            <pc:sldMk cId="802727917" sldId="309"/>
            <ac:spMk id="4" creationId="{F56FD50F-75A8-5B0B-D603-D49272BE9B38}"/>
          </ac:spMkLst>
        </pc:spChg>
      </pc:sldChg>
      <pc:sldChg chg="modSp mod">
        <pc:chgData name="Aaron Hsu" userId="0cffdb1c3a2f95f6" providerId="LiveId" clId="{D387F40D-014C-4B24-931E-D9F58EE2A724}" dt="2025-01-23T04:26:44.184" v="6318"/>
        <pc:sldMkLst>
          <pc:docMk/>
          <pc:sldMk cId="1920717846" sldId="310"/>
        </pc:sldMkLst>
        <pc:spChg chg="mod">
          <ac:chgData name="Aaron Hsu" userId="0cffdb1c3a2f95f6" providerId="LiveId" clId="{D387F40D-014C-4B24-931E-D9F58EE2A724}" dt="2025-01-23T04:26:44.184" v="6318"/>
          <ac:spMkLst>
            <pc:docMk/>
            <pc:sldMk cId="1920717846" sldId="310"/>
            <ac:spMk id="4" creationId="{F56FD50F-75A8-5B0B-D603-D49272BE9B38}"/>
          </ac:spMkLst>
        </pc:spChg>
      </pc:sldChg>
      <pc:sldChg chg="modSp del mod">
        <pc:chgData name="Aaron Hsu" userId="0cffdb1c3a2f95f6" providerId="LiveId" clId="{D387F40D-014C-4B24-931E-D9F58EE2A724}" dt="2025-01-21T01:48:20.527" v="2352" actId="47"/>
        <pc:sldMkLst>
          <pc:docMk/>
          <pc:sldMk cId="1815710606" sldId="311"/>
        </pc:sldMkLst>
      </pc:sldChg>
      <pc:sldChg chg="del">
        <pc:chgData name="Aaron Hsu" userId="0cffdb1c3a2f95f6" providerId="LiveId" clId="{D387F40D-014C-4B24-931E-D9F58EE2A724}" dt="2025-01-21T04:06:28.606" v="2436" actId="47"/>
        <pc:sldMkLst>
          <pc:docMk/>
          <pc:sldMk cId="3104205220" sldId="312"/>
        </pc:sldMkLst>
      </pc:sldChg>
      <pc:sldChg chg="del">
        <pc:chgData name="Aaron Hsu" userId="0cffdb1c3a2f95f6" providerId="LiveId" clId="{D387F40D-014C-4B24-931E-D9F58EE2A724}" dt="2025-01-21T04:06:26.996" v="2435" actId="47"/>
        <pc:sldMkLst>
          <pc:docMk/>
          <pc:sldMk cId="1363318551" sldId="313"/>
        </pc:sldMkLst>
      </pc:sldChg>
      <pc:sldChg chg="del">
        <pc:chgData name="Aaron Hsu" userId="0cffdb1c3a2f95f6" providerId="LiveId" clId="{D387F40D-014C-4B24-931E-D9F58EE2A724}" dt="2025-01-21T04:06:23.464" v="2434" actId="47"/>
        <pc:sldMkLst>
          <pc:docMk/>
          <pc:sldMk cId="3952060593" sldId="314"/>
        </pc:sldMkLst>
      </pc:sldChg>
      <pc:sldChg chg="del">
        <pc:chgData name="Aaron Hsu" userId="0cffdb1c3a2f95f6" providerId="LiveId" clId="{D387F40D-014C-4B24-931E-D9F58EE2A724}" dt="2025-01-21T04:06:52.246" v="2444" actId="47"/>
        <pc:sldMkLst>
          <pc:docMk/>
          <pc:sldMk cId="845825372" sldId="315"/>
        </pc:sldMkLst>
      </pc:sldChg>
      <pc:sldChg chg="del">
        <pc:chgData name="Aaron Hsu" userId="0cffdb1c3a2f95f6" providerId="LiveId" clId="{D387F40D-014C-4B24-931E-D9F58EE2A724}" dt="2025-01-21T04:06:51.214" v="2443" actId="47"/>
        <pc:sldMkLst>
          <pc:docMk/>
          <pc:sldMk cId="1488492428" sldId="316"/>
        </pc:sldMkLst>
      </pc:sldChg>
      <pc:sldChg chg="del">
        <pc:chgData name="Aaron Hsu" userId="0cffdb1c3a2f95f6" providerId="LiveId" clId="{D387F40D-014C-4B24-931E-D9F58EE2A724}" dt="2025-01-21T04:06:49.760" v="2442" actId="47"/>
        <pc:sldMkLst>
          <pc:docMk/>
          <pc:sldMk cId="566054540" sldId="317"/>
        </pc:sldMkLst>
      </pc:sldChg>
      <pc:sldChg chg="del">
        <pc:chgData name="Aaron Hsu" userId="0cffdb1c3a2f95f6" providerId="LiveId" clId="{D387F40D-014C-4B24-931E-D9F58EE2A724}" dt="2025-01-21T04:06:48.321" v="2441" actId="47"/>
        <pc:sldMkLst>
          <pc:docMk/>
          <pc:sldMk cId="3919053803" sldId="318"/>
        </pc:sldMkLst>
      </pc:sldChg>
      <pc:sldChg chg="del">
        <pc:chgData name="Aaron Hsu" userId="0cffdb1c3a2f95f6" providerId="LiveId" clId="{D387F40D-014C-4B24-931E-D9F58EE2A724}" dt="2025-01-21T04:06:45.899" v="2440" actId="47"/>
        <pc:sldMkLst>
          <pc:docMk/>
          <pc:sldMk cId="476004495" sldId="319"/>
        </pc:sldMkLst>
      </pc:sldChg>
      <pc:sldChg chg="del">
        <pc:chgData name="Aaron Hsu" userId="0cffdb1c3a2f95f6" providerId="LiveId" clId="{D387F40D-014C-4B24-931E-D9F58EE2A724}" dt="2025-01-21T04:06:41.146" v="2439" actId="47"/>
        <pc:sldMkLst>
          <pc:docMk/>
          <pc:sldMk cId="1233375359" sldId="320"/>
        </pc:sldMkLst>
      </pc:sldChg>
      <pc:sldChg chg="del">
        <pc:chgData name="Aaron Hsu" userId="0cffdb1c3a2f95f6" providerId="LiveId" clId="{D387F40D-014C-4B24-931E-D9F58EE2A724}" dt="2025-01-21T04:06:38.377" v="2438" actId="47"/>
        <pc:sldMkLst>
          <pc:docMk/>
          <pc:sldMk cId="2159005531" sldId="321"/>
        </pc:sldMkLst>
      </pc:sldChg>
      <pc:sldChg chg="del">
        <pc:chgData name="Aaron Hsu" userId="0cffdb1c3a2f95f6" providerId="LiveId" clId="{D387F40D-014C-4B24-931E-D9F58EE2A724}" dt="2025-01-21T06:58:23.091" v="3859" actId="47"/>
        <pc:sldMkLst>
          <pc:docMk/>
          <pc:sldMk cId="2542282928" sldId="322"/>
        </pc:sldMkLst>
      </pc:sldChg>
      <pc:sldChg chg="del">
        <pc:chgData name="Aaron Hsu" userId="0cffdb1c3a2f95f6" providerId="LiveId" clId="{D387F40D-014C-4B24-931E-D9F58EE2A724}" dt="2025-01-21T06:58:22.278" v="3858" actId="47"/>
        <pc:sldMkLst>
          <pc:docMk/>
          <pc:sldMk cId="1688598733" sldId="323"/>
        </pc:sldMkLst>
      </pc:sldChg>
      <pc:sldChg chg="del">
        <pc:chgData name="Aaron Hsu" userId="0cffdb1c3a2f95f6" providerId="LiveId" clId="{D387F40D-014C-4B24-931E-D9F58EE2A724}" dt="2025-01-21T06:58:21.465" v="3857" actId="47"/>
        <pc:sldMkLst>
          <pc:docMk/>
          <pc:sldMk cId="2428746897" sldId="324"/>
        </pc:sldMkLst>
      </pc:sldChg>
      <pc:sldChg chg="del">
        <pc:chgData name="Aaron Hsu" userId="0cffdb1c3a2f95f6" providerId="LiveId" clId="{D387F40D-014C-4B24-931E-D9F58EE2A724}" dt="2025-01-21T06:58:20.620" v="3856" actId="47"/>
        <pc:sldMkLst>
          <pc:docMk/>
          <pc:sldMk cId="529961409" sldId="325"/>
        </pc:sldMkLst>
      </pc:sldChg>
      <pc:sldChg chg="del">
        <pc:chgData name="Aaron Hsu" userId="0cffdb1c3a2f95f6" providerId="LiveId" clId="{D387F40D-014C-4B24-931E-D9F58EE2A724}" dt="2025-01-21T06:59:04.955" v="3861" actId="47"/>
        <pc:sldMkLst>
          <pc:docMk/>
          <pc:sldMk cId="1771857918" sldId="326"/>
        </pc:sldMkLst>
      </pc:sldChg>
      <pc:sldChg chg="del">
        <pc:chgData name="Aaron Hsu" userId="0cffdb1c3a2f95f6" providerId="LiveId" clId="{D387F40D-014C-4B24-931E-D9F58EE2A724}" dt="2025-01-21T06:58:19.667" v="3855" actId="47"/>
        <pc:sldMkLst>
          <pc:docMk/>
          <pc:sldMk cId="357693216" sldId="327"/>
        </pc:sldMkLst>
      </pc:sldChg>
      <pc:sldChg chg="del">
        <pc:chgData name="Aaron Hsu" userId="0cffdb1c3a2f95f6" providerId="LiveId" clId="{D387F40D-014C-4B24-931E-D9F58EE2A724}" dt="2025-01-21T06:59:04.955" v="3861" actId="47"/>
        <pc:sldMkLst>
          <pc:docMk/>
          <pc:sldMk cId="4283973036" sldId="328"/>
        </pc:sldMkLst>
      </pc:sldChg>
      <pc:sldChg chg="del">
        <pc:chgData name="Aaron Hsu" userId="0cffdb1c3a2f95f6" providerId="LiveId" clId="{D387F40D-014C-4B24-931E-D9F58EE2A724}" dt="2025-01-21T06:59:04.955" v="3861" actId="47"/>
        <pc:sldMkLst>
          <pc:docMk/>
          <pc:sldMk cId="1557082801" sldId="329"/>
        </pc:sldMkLst>
      </pc:sldChg>
      <pc:sldChg chg="del">
        <pc:chgData name="Aaron Hsu" userId="0cffdb1c3a2f95f6" providerId="LiveId" clId="{D387F40D-014C-4B24-931E-D9F58EE2A724}" dt="2025-01-21T06:59:04.955" v="3861" actId="47"/>
        <pc:sldMkLst>
          <pc:docMk/>
          <pc:sldMk cId="18274279" sldId="330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596597552" sldId="331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382723548" sldId="332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4265628977" sldId="333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28931241" sldId="334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808029464" sldId="335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904399095" sldId="336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1752260572" sldId="337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809594707" sldId="338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293221998" sldId="339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1884099637" sldId="340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289320420" sldId="341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974486908" sldId="342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4047608670" sldId="343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776873996" sldId="344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203891483" sldId="345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1934856873" sldId="346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4225104696" sldId="347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814172781" sldId="348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570290391" sldId="349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943441392" sldId="350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90077817" sldId="351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152165153" sldId="352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724204975" sldId="353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2405442113" sldId="354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3566629189" sldId="355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735371383" sldId="356"/>
        </pc:sldMkLst>
      </pc:sldChg>
      <pc:sldChg chg="add del">
        <pc:chgData name="Aaron Hsu" userId="0cffdb1c3a2f95f6" providerId="LiveId" clId="{D387F40D-014C-4B24-931E-D9F58EE2A724}" dt="2025-01-21T07:00:16.634" v="3866" actId="47"/>
        <pc:sldMkLst>
          <pc:docMk/>
          <pc:sldMk cId="4160797789" sldId="357"/>
        </pc:sldMkLst>
      </pc:sldChg>
      <pc:sldChg chg="modSp add del mod">
        <pc:chgData name="Aaron Hsu" userId="0cffdb1c3a2f95f6" providerId="LiveId" clId="{D387F40D-014C-4B24-931E-D9F58EE2A724}" dt="2025-01-21T07:15:56.471" v="5243" actId="47"/>
        <pc:sldMkLst>
          <pc:docMk/>
          <pc:sldMk cId="3047555267" sldId="358"/>
        </pc:sldMkLst>
      </pc:sldChg>
      <pc:sldChg chg="add del">
        <pc:chgData name="Aaron Hsu" userId="0cffdb1c3a2f95f6" providerId="LiveId" clId="{D387F40D-014C-4B24-931E-D9F58EE2A724}" dt="2025-01-21T07:00:07.255" v="3865" actId="47"/>
        <pc:sldMkLst>
          <pc:docMk/>
          <pc:sldMk cId="2194139833" sldId="359"/>
        </pc:sldMkLst>
      </pc:sldChg>
      <pc:sldChg chg="add del">
        <pc:chgData name="Aaron Hsu" userId="0cffdb1c3a2f95f6" providerId="LiveId" clId="{D387F40D-014C-4B24-931E-D9F58EE2A724}" dt="2025-01-21T07:00:07.255" v="3865" actId="47"/>
        <pc:sldMkLst>
          <pc:docMk/>
          <pc:sldMk cId="2682907010" sldId="360"/>
        </pc:sldMkLst>
      </pc:sldChg>
      <pc:sldChg chg="add del">
        <pc:chgData name="Aaron Hsu" userId="0cffdb1c3a2f95f6" providerId="LiveId" clId="{D387F40D-014C-4B24-931E-D9F58EE2A724}" dt="2025-01-21T07:00:07.255" v="3865" actId="47"/>
        <pc:sldMkLst>
          <pc:docMk/>
          <pc:sldMk cId="1221894740" sldId="361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2064639548" sldId="362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2201230117" sldId="363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1053074960" sldId="364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74623280" sldId="365"/>
        </pc:sldMkLst>
      </pc:sldChg>
      <pc:sldChg chg="add del">
        <pc:chgData name="Aaron Hsu" userId="0cffdb1c3a2f95f6" providerId="LiveId" clId="{D387F40D-014C-4B24-931E-D9F58EE2A724}" dt="2025-01-21T06:59:58.705" v="3864" actId="47"/>
        <pc:sldMkLst>
          <pc:docMk/>
          <pc:sldMk cId="4223993108" sldId="366"/>
        </pc:sldMkLst>
      </pc:sldChg>
      <pc:sldChg chg="del">
        <pc:chgData name="Aaron Hsu" userId="0cffdb1c3a2f95f6" providerId="LiveId" clId="{D387F40D-014C-4B24-931E-D9F58EE2A724}" dt="2025-01-21T00:42:51.519" v="978" actId="47"/>
        <pc:sldMkLst>
          <pc:docMk/>
          <pc:sldMk cId="3429050307" sldId="367"/>
        </pc:sldMkLst>
      </pc:sldChg>
      <pc:sldChg chg="modSp add mod">
        <pc:chgData name="Aaron Hsu" userId="0cffdb1c3a2f95f6" providerId="LiveId" clId="{D387F40D-014C-4B24-931E-D9F58EE2A724}" dt="2025-01-23T23:17:34.574" v="7064" actId="1038"/>
        <pc:sldMkLst>
          <pc:docMk/>
          <pc:sldMk cId="134331952" sldId="368"/>
        </pc:sldMkLst>
        <pc:spChg chg="mod">
          <ac:chgData name="Aaron Hsu" userId="0cffdb1c3a2f95f6" providerId="LiveId" clId="{D387F40D-014C-4B24-931E-D9F58EE2A724}" dt="2025-01-23T23:17:34.574" v="7064" actId="1038"/>
          <ac:spMkLst>
            <pc:docMk/>
            <pc:sldMk cId="134331952" sldId="368"/>
            <ac:spMk id="4" creationId="{C425BFBA-CE4D-9803-CC4A-62652F9A6347}"/>
          </ac:spMkLst>
        </pc:spChg>
      </pc:sldChg>
      <pc:sldChg chg="modSp add mod">
        <pc:chgData name="Aaron Hsu" userId="0cffdb1c3a2f95f6" providerId="LiveId" clId="{D387F40D-014C-4B24-931E-D9F58EE2A724}" dt="2025-01-23T23:17:31.666" v="7063" actId="1038"/>
        <pc:sldMkLst>
          <pc:docMk/>
          <pc:sldMk cId="523567402" sldId="369"/>
        </pc:sldMkLst>
        <pc:spChg chg="mod">
          <ac:chgData name="Aaron Hsu" userId="0cffdb1c3a2f95f6" providerId="LiveId" clId="{D387F40D-014C-4B24-931E-D9F58EE2A724}" dt="2025-01-23T23:17:31.666" v="7063" actId="1038"/>
          <ac:spMkLst>
            <pc:docMk/>
            <pc:sldMk cId="523567402" sldId="369"/>
            <ac:spMk id="4" creationId="{5B5B0DFC-C178-EDF0-CD19-A40778F8165A}"/>
          </ac:spMkLst>
        </pc:spChg>
      </pc:sldChg>
      <pc:sldChg chg="modSp add mod">
        <pc:chgData name="Aaron Hsu" userId="0cffdb1c3a2f95f6" providerId="LiveId" clId="{D387F40D-014C-4B24-931E-D9F58EE2A724}" dt="2025-01-23T23:17:18.502" v="7060" actId="1038"/>
        <pc:sldMkLst>
          <pc:docMk/>
          <pc:sldMk cId="1674600041" sldId="370"/>
        </pc:sldMkLst>
        <pc:spChg chg="mod">
          <ac:chgData name="Aaron Hsu" userId="0cffdb1c3a2f95f6" providerId="LiveId" clId="{D387F40D-014C-4B24-931E-D9F58EE2A724}" dt="2025-01-23T23:17:18.502" v="7060" actId="1038"/>
          <ac:spMkLst>
            <pc:docMk/>
            <pc:sldMk cId="1674600041" sldId="370"/>
            <ac:spMk id="4" creationId="{C633D5EC-8DE8-288A-62C1-44BA2DE0B7B1}"/>
          </ac:spMkLst>
        </pc:spChg>
      </pc:sldChg>
      <pc:sldChg chg="modSp add mod">
        <pc:chgData name="Aaron Hsu" userId="0cffdb1c3a2f95f6" providerId="LiveId" clId="{D387F40D-014C-4B24-931E-D9F58EE2A724}" dt="2025-01-23T23:17:09.371" v="7059" actId="1038"/>
        <pc:sldMkLst>
          <pc:docMk/>
          <pc:sldMk cId="4241513192" sldId="371"/>
        </pc:sldMkLst>
        <pc:spChg chg="mod">
          <ac:chgData name="Aaron Hsu" userId="0cffdb1c3a2f95f6" providerId="LiveId" clId="{D387F40D-014C-4B24-931E-D9F58EE2A724}" dt="2025-01-23T23:17:09.371" v="7059" actId="1038"/>
          <ac:spMkLst>
            <pc:docMk/>
            <pc:sldMk cId="4241513192" sldId="371"/>
            <ac:spMk id="4" creationId="{597732E0-827A-71C6-F497-883618071214}"/>
          </ac:spMkLst>
        </pc:spChg>
      </pc:sldChg>
      <pc:sldChg chg="modSp add mod">
        <pc:chgData name="Aaron Hsu" userId="0cffdb1c3a2f95f6" providerId="LiveId" clId="{D387F40D-014C-4B24-931E-D9F58EE2A724}" dt="2025-01-23T23:16:55.671" v="7058" actId="1038"/>
        <pc:sldMkLst>
          <pc:docMk/>
          <pc:sldMk cId="1222550618" sldId="372"/>
        </pc:sldMkLst>
        <pc:spChg chg="mod">
          <ac:chgData name="Aaron Hsu" userId="0cffdb1c3a2f95f6" providerId="LiveId" clId="{D387F40D-014C-4B24-931E-D9F58EE2A724}" dt="2025-01-23T23:16:55.671" v="7058" actId="1038"/>
          <ac:spMkLst>
            <pc:docMk/>
            <pc:sldMk cId="1222550618" sldId="372"/>
            <ac:spMk id="4" creationId="{B0EC01E7-2527-6117-C0F9-2D40BC0C902C}"/>
          </ac:spMkLst>
        </pc:spChg>
      </pc:sldChg>
      <pc:sldChg chg="modSp add mod">
        <pc:chgData name="Aaron Hsu" userId="0cffdb1c3a2f95f6" providerId="LiveId" clId="{D387F40D-014C-4B24-931E-D9F58EE2A724}" dt="2025-01-23T23:16:44.728" v="7057" actId="1038"/>
        <pc:sldMkLst>
          <pc:docMk/>
          <pc:sldMk cId="3360715785" sldId="373"/>
        </pc:sldMkLst>
        <pc:spChg chg="mod">
          <ac:chgData name="Aaron Hsu" userId="0cffdb1c3a2f95f6" providerId="LiveId" clId="{D387F40D-014C-4B24-931E-D9F58EE2A724}" dt="2025-01-23T23:16:44.728" v="7057" actId="1038"/>
          <ac:spMkLst>
            <pc:docMk/>
            <pc:sldMk cId="3360715785" sldId="373"/>
            <ac:spMk id="4" creationId="{CA91A2E0-22E0-5294-8CFB-93D400DFD44F}"/>
          </ac:spMkLst>
        </pc:spChg>
      </pc:sldChg>
      <pc:sldChg chg="add del">
        <pc:chgData name="Aaron Hsu" userId="0cffdb1c3a2f95f6" providerId="LiveId" clId="{D387F40D-014C-4B24-931E-D9F58EE2A724}" dt="2025-01-21T00:46:25.509" v="1382" actId="47"/>
        <pc:sldMkLst>
          <pc:docMk/>
          <pc:sldMk cId="907856478" sldId="374"/>
        </pc:sldMkLst>
      </pc:sldChg>
      <pc:sldChg chg="modSp add mod">
        <pc:chgData name="Aaron Hsu" userId="0cffdb1c3a2f95f6" providerId="LiveId" clId="{D387F40D-014C-4B24-931E-D9F58EE2A724}" dt="2025-01-23T04:25:12.993" v="6313"/>
        <pc:sldMkLst>
          <pc:docMk/>
          <pc:sldMk cId="4014365854" sldId="374"/>
        </pc:sldMkLst>
        <pc:spChg chg="mod">
          <ac:chgData name="Aaron Hsu" userId="0cffdb1c3a2f95f6" providerId="LiveId" clId="{D387F40D-014C-4B24-931E-D9F58EE2A724}" dt="2025-01-23T04:25:12.993" v="6313"/>
          <ac:spMkLst>
            <pc:docMk/>
            <pc:sldMk cId="4014365854" sldId="374"/>
            <ac:spMk id="4" creationId="{60C75677-4183-4AFE-45E9-4B33DDB197F3}"/>
          </ac:spMkLst>
        </pc:spChg>
      </pc:sldChg>
      <pc:sldChg chg="modSp add mod">
        <pc:chgData name="Aaron Hsu" userId="0cffdb1c3a2f95f6" providerId="LiveId" clId="{D387F40D-014C-4B24-931E-D9F58EE2A724}" dt="2025-01-23T04:26:37.354" v="6317"/>
        <pc:sldMkLst>
          <pc:docMk/>
          <pc:sldMk cId="2300973927" sldId="375"/>
        </pc:sldMkLst>
        <pc:spChg chg="mod">
          <ac:chgData name="Aaron Hsu" userId="0cffdb1c3a2f95f6" providerId="LiveId" clId="{D387F40D-014C-4B24-931E-D9F58EE2A724}" dt="2025-01-23T04:26:37.354" v="6317"/>
          <ac:spMkLst>
            <pc:docMk/>
            <pc:sldMk cId="2300973927" sldId="375"/>
            <ac:spMk id="4" creationId="{A828EA60-797E-C89E-804F-B5A9FD35CE00}"/>
          </ac:spMkLst>
        </pc:spChg>
      </pc:sldChg>
      <pc:sldChg chg="modSp add mod">
        <pc:chgData name="Aaron Hsu" userId="0cffdb1c3a2f95f6" providerId="LiveId" clId="{D387F40D-014C-4B24-931E-D9F58EE2A724}" dt="2025-01-23T04:26:09.008" v="6314"/>
        <pc:sldMkLst>
          <pc:docMk/>
          <pc:sldMk cId="2614022100" sldId="376"/>
        </pc:sldMkLst>
        <pc:spChg chg="mod">
          <ac:chgData name="Aaron Hsu" userId="0cffdb1c3a2f95f6" providerId="LiveId" clId="{D387F40D-014C-4B24-931E-D9F58EE2A724}" dt="2025-01-23T04:26:09.008" v="6314"/>
          <ac:spMkLst>
            <pc:docMk/>
            <pc:sldMk cId="2614022100" sldId="376"/>
            <ac:spMk id="4" creationId="{EB61BAB4-5AA7-4BFE-C0E2-4EBB331F2C30}"/>
          </ac:spMkLst>
        </pc:spChg>
      </pc:sldChg>
      <pc:sldChg chg="modSp add mod">
        <pc:chgData name="Aaron Hsu" userId="0cffdb1c3a2f95f6" providerId="LiveId" clId="{D387F40D-014C-4B24-931E-D9F58EE2A724}" dt="2025-01-23T04:26:18.936" v="6315"/>
        <pc:sldMkLst>
          <pc:docMk/>
          <pc:sldMk cId="2363946914" sldId="377"/>
        </pc:sldMkLst>
        <pc:spChg chg="mod">
          <ac:chgData name="Aaron Hsu" userId="0cffdb1c3a2f95f6" providerId="LiveId" clId="{D387F40D-014C-4B24-931E-D9F58EE2A724}" dt="2025-01-23T04:26:18.936" v="6315"/>
          <ac:spMkLst>
            <pc:docMk/>
            <pc:sldMk cId="2363946914" sldId="377"/>
            <ac:spMk id="4" creationId="{8E9581FE-1CAA-4763-69A2-20C480FC1934}"/>
          </ac:spMkLst>
        </pc:spChg>
      </pc:sldChg>
      <pc:sldChg chg="modSp add mod">
        <pc:chgData name="Aaron Hsu" userId="0cffdb1c3a2f95f6" providerId="LiveId" clId="{D387F40D-014C-4B24-931E-D9F58EE2A724}" dt="2025-01-23T04:26:32.683" v="6316"/>
        <pc:sldMkLst>
          <pc:docMk/>
          <pc:sldMk cId="1280507514" sldId="378"/>
        </pc:sldMkLst>
        <pc:spChg chg="mod">
          <ac:chgData name="Aaron Hsu" userId="0cffdb1c3a2f95f6" providerId="LiveId" clId="{D387F40D-014C-4B24-931E-D9F58EE2A724}" dt="2025-01-23T04:26:32.683" v="6316"/>
          <ac:spMkLst>
            <pc:docMk/>
            <pc:sldMk cId="1280507514" sldId="378"/>
            <ac:spMk id="4" creationId="{B99D89DD-51F9-DF25-36C3-FC1F1E071A03}"/>
          </ac:spMkLst>
        </pc:spChg>
      </pc:sldChg>
      <pc:sldChg chg="modSp add mod">
        <pc:chgData name="Aaron Hsu" userId="0cffdb1c3a2f95f6" providerId="LiveId" clId="{D387F40D-014C-4B24-931E-D9F58EE2A724}" dt="2025-01-23T04:27:07.104" v="6325"/>
        <pc:sldMkLst>
          <pc:docMk/>
          <pc:sldMk cId="2551925121" sldId="379"/>
        </pc:sldMkLst>
        <pc:spChg chg="mod">
          <ac:chgData name="Aaron Hsu" userId="0cffdb1c3a2f95f6" providerId="LiveId" clId="{D387F40D-014C-4B24-931E-D9F58EE2A724}" dt="2025-01-23T04:27:07.104" v="6325"/>
          <ac:spMkLst>
            <pc:docMk/>
            <pc:sldMk cId="2551925121" sldId="379"/>
            <ac:spMk id="4" creationId="{A26673CE-A39D-E6DC-DB69-6045090A4947}"/>
          </ac:spMkLst>
        </pc:spChg>
      </pc:sldChg>
      <pc:sldChg chg="modSp add del mod ord">
        <pc:chgData name="Aaron Hsu" userId="0cffdb1c3a2f95f6" providerId="LiveId" clId="{D387F40D-014C-4B24-931E-D9F58EE2A724}" dt="2025-01-21T07:19:13.258" v="5310" actId="47"/>
        <pc:sldMkLst>
          <pc:docMk/>
          <pc:sldMk cId="213071320" sldId="380"/>
        </pc:sldMkLst>
      </pc:sldChg>
      <pc:sldChg chg="add del">
        <pc:chgData name="Aaron Hsu" userId="0cffdb1c3a2f95f6" providerId="LiveId" clId="{D387F40D-014C-4B24-931E-D9F58EE2A724}" dt="2025-01-21T01:50:06.072" v="2402" actId="47"/>
        <pc:sldMkLst>
          <pc:docMk/>
          <pc:sldMk cId="2658079870" sldId="381"/>
        </pc:sldMkLst>
      </pc:sldChg>
      <pc:sldChg chg="modSp add mod">
        <pc:chgData name="Aaron Hsu" userId="0cffdb1c3a2f95f6" providerId="LiveId" clId="{D387F40D-014C-4B24-931E-D9F58EE2A724}" dt="2025-01-23T04:27:02.201" v="6324"/>
        <pc:sldMkLst>
          <pc:docMk/>
          <pc:sldMk cId="313621176" sldId="382"/>
        </pc:sldMkLst>
        <pc:spChg chg="mod">
          <ac:chgData name="Aaron Hsu" userId="0cffdb1c3a2f95f6" providerId="LiveId" clId="{D387F40D-014C-4B24-931E-D9F58EE2A724}" dt="2025-01-23T04:27:02.201" v="6324"/>
          <ac:spMkLst>
            <pc:docMk/>
            <pc:sldMk cId="313621176" sldId="382"/>
            <ac:spMk id="4" creationId="{16FE450D-ACF0-38A9-140F-ABCA530382CC}"/>
          </ac:spMkLst>
        </pc:spChg>
      </pc:sldChg>
      <pc:sldChg chg="addSp delSp modSp add mod">
        <pc:chgData name="Aaron Hsu" userId="0cffdb1c3a2f95f6" providerId="LiveId" clId="{D387F40D-014C-4B24-931E-D9F58EE2A724}" dt="2025-01-23T04:28:28.586" v="6364"/>
        <pc:sldMkLst>
          <pc:docMk/>
          <pc:sldMk cId="3768629305" sldId="383"/>
        </pc:sldMkLst>
        <pc:spChg chg="mod">
          <ac:chgData name="Aaron Hsu" userId="0cffdb1c3a2f95f6" providerId="LiveId" clId="{D387F40D-014C-4B24-931E-D9F58EE2A724}" dt="2025-01-23T04:28:28.586" v="6364"/>
          <ac:spMkLst>
            <pc:docMk/>
            <pc:sldMk cId="3768629305" sldId="383"/>
            <ac:spMk id="4" creationId="{59FBE2F7-1D26-DD78-B71A-5BB22E27A5FB}"/>
          </ac:spMkLst>
        </pc:spChg>
        <pc:picChg chg="add del mod">
          <ac:chgData name="Aaron Hsu" userId="0cffdb1c3a2f95f6" providerId="LiveId" clId="{D387F40D-014C-4B24-931E-D9F58EE2A724}" dt="2025-01-23T03:37:52.185" v="5427" actId="478"/>
          <ac:picMkLst>
            <pc:docMk/>
            <pc:sldMk cId="3768629305" sldId="383"/>
            <ac:picMk id="3" creationId="{E532C4ED-E503-98BE-ADF7-D5ACF03BEFD1}"/>
          </ac:picMkLst>
        </pc:picChg>
      </pc:sldChg>
      <pc:sldChg chg="addSp delSp modSp add mod">
        <pc:chgData name="Aaron Hsu" userId="0cffdb1c3a2f95f6" providerId="LiveId" clId="{D387F40D-014C-4B24-931E-D9F58EE2A724}" dt="2025-01-23T04:29:11.409" v="6397"/>
        <pc:sldMkLst>
          <pc:docMk/>
          <pc:sldMk cId="812520889" sldId="384"/>
        </pc:sldMkLst>
        <pc:spChg chg="mod">
          <ac:chgData name="Aaron Hsu" userId="0cffdb1c3a2f95f6" providerId="LiveId" clId="{D387F40D-014C-4B24-931E-D9F58EE2A724}" dt="2025-01-23T04:29:11.409" v="6397"/>
          <ac:spMkLst>
            <pc:docMk/>
            <pc:sldMk cId="812520889" sldId="384"/>
            <ac:spMk id="4" creationId="{9BE7CB20-E1C2-E461-109D-B449F80E0628}"/>
          </ac:spMkLst>
        </pc:spChg>
        <pc:picChg chg="add del mod">
          <ac:chgData name="Aaron Hsu" userId="0cffdb1c3a2f95f6" providerId="LiveId" clId="{D387F40D-014C-4B24-931E-D9F58EE2A724}" dt="2025-01-23T03:30:56.442" v="5399" actId="478"/>
          <ac:picMkLst>
            <pc:docMk/>
            <pc:sldMk cId="812520889" sldId="384"/>
            <ac:picMk id="3" creationId="{561EFE0D-E02C-A37A-36A4-847740073016}"/>
          </ac:picMkLst>
        </pc:picChg>
        <pc:picChg chg="add del mod">
          <ac:chgData name="Aaron Hsu" userId="0cffdb1c3a2f95f6" providerId="LiveId" clId="{D387F40D-014C-4B24-931E-D9F58EE2A724}" dt="2025-01-23T03:37:57.115" v="5429" actId="478"/>
          <ac:picMkLst>
            <pc:docMk/>
            <pc:sldMk cId="812520889" sldId="384"/>
            <ac:picMk id="6" creationId="{529FCE16-F707-2CE4-56CB-BDB5EDA7B26B}"/>
          </ac:picMkLst>
        </pc:picChg>
      </pc:sldChg>
      <pc:sldChg chg="modSp add mod">
        <pc:chgData name="Aaron Hsu" userId="0cffdb1c3a2f95f6" providerId="LiveId" clId="{D387F40D-014C-4B24-931E-D9F58EE2A724}" dt="2025-01-23T04:29:55.413" v="6439"/>
        <pc:sldMkLst>
          <pc:docMk/>
          <pc:sldMk cId="3459331287" sldId="385"/>
        </pc:sldMkLst>
        <pc:spChg chg="mod">
          <ac:chgData name="Aaron Hsu" userId="0cffdb1c3a2f95f6" providerId="LiveId" clId="{D387F40D-014C-4B24-931E-D9F58EE2A724}" dt="2025-01-23T04:29:55.413" v="6439"/>
          <ac:spMkLst>
            <pc:docMk/>
            <pc:sldMk cId="3459331287" sldId="385"/>
            <ac:spMk id="4" creationId="{12B8039E-2C1D-325B-D566-7585D563B350}"/>
          </ac:spMkLst>
        </pc:spChg>
      </pc:sldChg>
      <pc:sldChg chg="modSp add mod">
        <pc:chgData name="Aaron Hsu" userId="0cffdb1c3a2f95f6" providerId="LiveId" clId="{D387F40D-014C-4B24-931E-D9F58EE2A724}" dt="2025-01-23T04:30:29.551" v="6481"/>
        <pc:sldMkLst>
          <pc:docMk/>
          <pc:sldMk cId="3077862203" sldId="386"/>
        </pc:sldMkLst>
        <pc:spChg chg="mod">
          <ac:chgData name="Aaron Hsu" userId="0cffdb1c3a2f95f6" providerId="LiveId" clId="{D387F40D-014C-4B24-931E-D9F58EE2A724}" dt="2025-01-23T04:30:29.551" v="6481"/>
          <ac:spMkLst>
            <pc:docMk/>
            <pc:sldMk cId="3077862203" sldId="386"/>
            <ac:spMk id="4" creationId="{4DE0AF7B-ECB6-EC87-7206-EFA0DAF85D77}"/>
          </ac:spMkLst>
        </pc:spChg>
      </pc:sldChg>
      <pc:sldChg chg="modSp add mod">
        <pc:chgData name="Aaron Hsu" userId="0cffdb1c3a2f95f6" providerId="LiveId" clId="{D387F40D-014C-4B24-931E-D9F58EE2A724}" dt="2025-01-23T04:32:19.131" v="6528" actId="20577"/>
        <pc:sldMkLst>
          <pc:docMk/>
          <pc:sldMk cId="3121036110" sldId="387"/>
        </pc:sldMkLst>
        <pc:spChg chg="mod">
          <ac:chgData name="Aaron Hsu" userId="0cffdb1c3a2f95f6" providerId="LiveId" clId="{D387F40D-014C-4B24-931E-D9F58EE2A724}" dt="2025-01-23T04:32:19.131" v="6528" actId="20577"/>
          <ac:spMkLst>
            <pc:docMk/>
            <pc:sldMk cId="3121036110" sldId="387"/>
            <ac:spMk id="4" creationId="{95D4CF35-D896-0BE7-5848-56B9BFE5812D}"/>
          </ac:spMkLst>
        </pc:spChg>
      </pc:sldChg>
      <pc:sldChg chg="modSp add mod">
        <pc:chgData name="Aaron Hsu" userId="0cffdb1c3a2f95f6" providerId="LiveId" clId="{D387F40D-014C-4B24-931E-D9F58EE2A724}" dt="2025-01-23T04:32:55.279" v="6577"/>
        <pc:sldMkLst>
          <pc:docMk/>
          <pc:sldMk cId="3297344535" sldId="388"/>
        </pc:sldMkLst>
        <pc:spChg chg="mod">
          <ac:chgData name="Aaron Hsu" userId="0cffdb1c3a2f95f6" providerId="LiveId" clId="{D387F40D-014C-4B24-931E-D9F58EE2A724}" dt="2025-01-23T04:32:55.279" v="6577"/>
          <ac:spMkLst>
            <pc:docMk/>
            <pc:sldMk cId="3297344535" sldId="388"/>
            <ac:spMk id="4" creationId="{6B12D4F2-CE65-DF8D-06E2-40C47DE1F483}"/>
          </ac:spMkLst>
        </pc:spChg>
      </pc:sldChg>
      <pc:sldChg chg="modSp add mod">
        <pc:chgData name="Aaron Hsu" userId="0cffdb1c3a2f95f6" providerId="LiveId" clId="{D387F40D-014C-4B24-931E-D9F58EE2A724}" dt="2025-01-23T05:31:18.238" v="6629"/>
        <pc:sldMkLst>
          <pc:docMk/>
          <pc:sldMk cId="2792300096" sldId="389"/>
        </pc:sldMkLst>
        <pc:spChg chg="mod">
          <ac:chgData name="Aaron Hsu" userId="0cffdb1c3a2f95f6" providerId="LiveId" clId="{D387F40D-014C-4B24-931E-D9F58EE2A724}" dt="2025-01-23T05:31:18.238" v="6629"/>
          <ac:spMkLst>
            <pc:docMk/>
            <pc:sldMk cId="2792300096" sldId="389"/>
            <ac:spMk id="4" creationId="{BED6E14E-93F6-9819-B662-52660CC48943}"/>
          </ac:spMkLst>
        </pc:spChg>
      </pc:sldChg>
      <pc:sldChg chg="modSp add mod">
        <pc:chgData name="Aaron Hsu" userId="0cffdb1c3a2f95f6" providerId="LiveId" clId="{D387F40D-014C-4B24-931E-D9F58EE2A724}" dt="2025-01-23T05:31:45.874" v="6683"/>
        <pc:sldMkLst>
          <pc:docMk/>
          <pc:sldMk cId="3360849439" sldId="390"/>
        </pc:sldMkLst>
        <pc:spChg chg="mod">
          <ac:chgData name="Aaron Hsu" userId="0cffdb1c3a2f95f6" providerId="LiveId" clId="{D387F40D-014C-4B24-931E-D9F58EE2A724}" dt="2025-01-23T05:31:45.874" v="6683"/>
          <ac:spMkLst>
            <pc:docMk/>
            <pc:sldMk cId="3360849439" sldId="390"/>
            <ac:spMk id="4" creationId="{2819F425-E67A-E2CB-1F4D-86065DC405A0}"/>
          </ac:spMkLst>
        </pc:spChg>
      </pc:sldChg>
      <pc:sldChg chg="modSp add mod">
        <pc:chgData name="Aaron Hsu" userId="0cffdb1c3a2f95f6" providerId="LiveId" clId="{D387F40D-014C-4B24-931E-D9F58EE2A724}" dt="2025-01-23T05:32:31.026" v="6754" actId="1035"/>
        <pc:sldMkLst>
          <pc:docMk/>
          <pc:sldMk cId="2466043849" sldId="391"/>
        </pc:sldMkLst>
        <pc:spChg chg="mod">
          <ac:chgData name="Aaron Hsu" userId="0cffdb1c3a2f95f6" providerId="LiveId" clId="{D387F40D-014C-4B24-931E-D9F58EE2A724}" dt="2025-01-23T05:32:31.026" v="6754" actId="1035"/>
          <ac:spMkLst>
            <pc:docMk/>
            <pc:sldMk cId="2466043849" sldId="391"/>
            <ac:spMk id="4" creationId="{A2D188C2-8391-2FA1-75D0-A8A8080C04A7}"/>
          </ac:spMkLst>
        </pc:spChg>
      </pc:sldChg>
      <pc:sldChg chg="modSp add mod">
        <pc:chgData name="Aaron Hsu" userId="0cffdb1c3a2f95f6" providerId="LiveId" clId="{D387F40D-014C-4B24-931E-D9F58EE2A724}" dt="2025-01-23T05:33:08.452" v="6870" actId="20577"/>
        <pc:sldMkLst>
          <pc:docMk/>
          <pc:sldMk cId="1818751538" sldId="392"/>
        </pc:sldMkLst>
        <pc:spChg chg="mod">
          <ac:chgData name="Aaron Hsu" userId="0cffdb1c3a2f95f6" providerId="LiveId" clId="{D387F40D-014C-4B24-931E-D9F58EE2A724}" dt="2025-01-23T05:33:08.452" v="6870" actId="20577"/>
          <ac:spMkLst>
            <pc:docMk/>
            <pc:sldMk cId="1818751538" sldId="392"/>
            <ac:spMk id="4" creationId="{768E6D9A-5E87-4072-0F98-811E23ED1A8D}"/>
          </ac:spMkLst>
        </pc:spChg>
      </pc:sldChg>
      <pc:sldChg chg="modSp add del mod">
        <pc:chgData name="Aaron Hsu" userId="0cffdb1c3a2f95f6" providerId="LiveId" clId="{D387F40D-014C-4B24-931E-D9F58EE2A724}" dt="2025-01-21T07:15:56.471" v="5243" actId="47"/>
        <pc:sldMkLst>
          <pc:docMk/>
          <pc:sldMk cId="359346818" sldId="393"/>
        </pc:sldMkLst>
      </pc:sldChg>
      <pc:sldChg chg="modSp add del mod">
        <pc:chgData name="Aaron Hsu" userId="0cffdb1c3a2f95f6" providerId="LiveId" clId="{D387F40D-014C-4B24-931E-D9F58EE2A724}" dt="2025-01-21T07:15:56.471" v="5243" actId="47"/>
        <pc:sldMkLst>
          <pc:docMk/>
          <pc:sldMk cId="1912227175" sldId="394"/>
        </pc:sldMkLst>
      </pc:sldChg>
      <pc:sldChg chg="modSp add mod ord">
        <pc:chgData name="Aaron Hsu" userId="0cffdb1c3a2f95f6" providerId="LiveId" clId="{D387F40D-014C-4B24-931E-D9F58EE2A724}" dt="2025-01-24T00:26:02.233" v="7178" actId="20577"/>
        <pc:sldMkLst>
          <pc:docMk/>
          <pc:sldMk cId="3905620227" sldId="395"/>
        </pc:sldMkLst>
        <pc:spChg chg="mod">
          <ac:chgData name="Aaron Hsu" userId="0cffdb1c3a2f95f6" providerId="LiveId" clId="{D387F40D-014C-4B24-931E-D9F58EE2A724}" dt="2025-01-24T00:26:02.233" v="7178" actId="20577"/>
          <ac:spMkLst>
            <pc:docMk/>
            <pc:sldMk cId="3905620227" sldId="395"/>
            <ac:spMk id="4" creationId="{62841BFE-A045-F3B6-785E-15D7E0200444}"/>
          </ac:spMkLst>
        </pc:spChg>
      </pc:sldChg>
      <pc:sldChg chg="modSp add del mod">
        <pc:chgData name="Aaron Hsu" userId="0cffdb1c3a2f95f6" providerId="LiveId" clId="{D387F40D-014C-4B24-931E-D9F58EE2A724}" dt="2025-01-21T07:15:56.471" v="5243" actId="47"/>
        <pc:sldMkLst>
          <pc:docMk/>
          <pc:sldMk cId="2951715159" sldId="396"/>
        </pc:sldMkLst>
      </pc:sldChg>
      <pc:sldChg chg="modSp add del mod">
        <pc:chgData name="Aaron Hsu" userId="0cffdb1c3a2f95f6" providerId="LiveId" clId="{D387F40D-014C-4B24-931E-D9F58EE2A724}" dt="2025-01-21T07:15:56.471" v="5243" actId="47"/>
        <pc:sldMkLst>
          <pc:docMk/>
          <pc:sldMk cId="3207871728" sldId="397"/>
        </pc:sldMkLst>
      </pc:sldChg>
      <pc:sldChg chg="modSp add del mod">
        <pc:chgData name="Aaron Hsu" userId="0cffdb1c3a2f95f6" providerId="LiveId" clId="{D387F40D-014C-4B24-931E-D9F58EE2A724}" dt="2025-01-21T07:15:56.471" v="5243" actId="47"/>
        <pc:sldMkLst>
          <pc:docMk/>
          <pc:sldMk cId="3277054854" sldId="398"/>
        </pc:sldMkLst>
      </pc:sldChg>
      <pc:sldChg chg="modSp add mod ord">
        <pc:chgData name="Aaron Hsu" userId="0cffdb1c3a2f95f6" providerId="LiveId" clId="{D387F40D-014C-4B24-931E-D9F58EE2A724}" dt="2025-01-23T05:35:22.960" v="6980" actId="20577"/>
        <pc:sldMkLst>
          <pc:docMk/>
          <pc:sldMk cId="1294788178" sldId="399"/>
        </pc:sldMkLst>
        <pc:spChg chg="mod">
          <ac:chgData name="Aaron Hsu" userId="0cffdb1c3a2f95f6" providerId="LiveId" clId="{D387F40D-014C-4B24-931E-D9F58EE2A724}" dt="2025-01-23T05:35:22.960" v="6980" actId="20577"/>
          <ac:spMkLst>
            <pc:docMk/>
            <pc:sldMk cId="1294788178" sldId="399"/>
            <ac:spMk id="4" creationId="{28CE159B-5AEF-82DA-76D1-04F6BC6F3876}"/>
          </ac:spMkLst>
        </pc:spChg>
      </pc:sldChg>
      <pc:sldChg chg="modSp add mod">
        <pc:chgData name="Aaron Hsu" userId="0cffdb1c3a2f95f6" providerId="LiveId" clId="{D387F40D-014C-4B24-931E-D9F58EE2A724}" dt="2025-01-23T04:27:58.134" v="6336"/>
        <pc:sldMkLst>
          <pc:docMk/>
          <pc:sldMk cId="3988429749" sldId="400"/>
        </pc:sldMkLst>
        <pc:spChg chg="mod">
          <ac:chgData name="Aaron Hsu" userId="0cffdb1c3a2f95f6" providerId="LiveId" clId="{D387F40D-014C-4B24-931E-D9F58EE2A724}" dt="2025-01-23T04:27:58.134" v="6336"/>
          <ac:spMkLst>
            <pc:docMk/>
            <pc:sldMk cId="3988429749" sldId="400"/>
            <ac:spMk id="4" creationId="{BFB2AE6E-5D02-588C-FDA6-E95A7BEC0BFD}"/>
          </ac:spMkLst>
        </pc:spChg>
        <pc:picChg chg="mod">
          <ac:chgData name="Aaron Hsu" userId="0cffdb1c3a2f95f6" providerId="LiveId" clId="{D387F40D-014C-4B24-931E-D9F58EE2A724}" dt="2025-01-23T03:22:47.021" v="5373" actId="1076"/>
          <ac:picMkLst>
            <pc:docMk/>
            <pc:sldMk cId="3988429749" sldId="400"/>
            <ac:picMk id="3" creationId="{3467E3C7-7435-6741-4D41-6FA776CF9A83}"/>
          </ac:picMkLst>
        </pc:picChg>
      </pc:sldChg>
      <pc:sldChg chg="addSp delSp modSp add mod">
        <pc:chgData name="Aaron Hsu" userId="0cffdb1c3a2f95f6" providerId="LiveId" clId="{D387F40D-014C-4B24-931E-D9F58EE2A724}" dt="2025-01-23T04:28:02.521" v="6337"/>
        <pc:sldMkLst>
          <pc:docMk/>
          <pc:sldMk cId="736204958" sldId="401"/>
        </pc:sldMkLst>
        <pc:spChg chg="mod">
          <ac:chgData name="Aaron Hsu" userId="0cffdb1c3a2f95f6" providerId="LiveId" clId="{D387F40D-014C-4B24-931E-D9F58EE2A724}" dt="2025-01-23T04:28:02.521" v="6337"/>
          <ac:spMkLst>
            <pc:docMk/>
            <pc:sldMk cId="736204958" sldId="401"/>
            <ac:spMk id="4" creationId="{D06C2553-8428-EE2B-7AB3-BDF2A930B130}"/>
          </ac:spMkLst>
        </pc:spChg>
        <pc:picChg chg="del">
          <ac:chgData name="Aaron Hsu" userId="0cffdb1c3a2f95f6" providerId="LiveId" clId="{D387F40D-014C-4B24-931E-D9F58EE2A724}" dt="2025-01-23T03:23:00.381" v="5375" actId="478"/>
          <ac:picMkLst>
            <pc:docMk/>
            <pc:sldMk cId="736204958" sldId="401"/>
            <ac:picMk id="3" creationId="{162EB30D-7702-4C5B-3D04-BA9F130270A1}"/>
          </ac:picMkLst>
        </pc:picChg>
        <pc:picChg chg="add mod">
          <ac:chgData name="Aaron Hsu" userId="0cffdb1c3a2f95f6" providerId="LiveId" clId="{D387F40D-014C-4B24-931E-D9F58EE2A724}" dt="2025-01-23T03:23:49.779" v="5387" actId="1076"/>
          <ac:picMkLst>
            <pc:docMk/>
            <pc:sldMk cId="736204958" sldId="401"/>
            <ac:picMk id="5" creationId="{1B1EAC06-4128-BD6A-A7FD-7449ED416B8C}"/>
          </ac:picMkLst>
        </pc:picChg>
        <pc:picChg chg="add mod">
          <ac:chgData name="Aaron Hsu" userId="0cffdb1c3a2f95f6" providerId="LiveId" clId="{D387F40D-014C-4B24-931E-D9F58EE2A724}" dt="2025-01-23T03:23:36.993" v="5384" actId="1076"/>
          <ac:picMkLst>
            <pc:docMk/>
            <pc:sldMk cId="736204958" sldId="401"/>
            <ac:picMk id="7" creationId="{C89E334B-33C4-66A0-F188-F927712F6D32}"/>
          </ac:picMkLst>
        </pc:picChg>
        <pc:picChg chg="add mod">
          <ac:chgData name="Aaron Hsu" userId="0cffdb1c3a2f95f6" providerId="LiveId" clId="{D387F40D-014C-4B24-931E-D9F58EE2A724}" dt="2025-01-23T03:23:30.786" v="5382" actId="1076"/>
          <ac:picMkLst>
            <pc:docMk/>
            <pc:sldMk cId="736204958" sldId="401"/>
            <ac:picMk id="9" creationId="{7119838B-644B-CB3B-6FD1-4B63EAE0BDB1}"/>
          </ac:picMkLst>
        </pc:picChg>
      </pc:sldChg>
      <pc:sldChg chg="addSp modSp add mod">
        <pc:chgData name="Aaron Hsu" userId="0cffdb1c3a2f95f6" providerId="LiveId" clId="{D387F40D-014C-4B24-931E-D9F58EE2A724}" dt="2025-01-23T04:28:40.263" v="6366"/>
        <pc:sldMkLst>
          <pc:docMk/>
          <pc:sldMk cId="1043882762" sldId="402"/>
        </pc:sldMkLst>
        <pc:spChg chg="mod">
          <ac:chgData name="Aaron Hsu" userId="0cffdb1c3a2f95f6" providerId="LiveId" clId="{D387F40D-014C-4B24-931E-D9F58EE2A724}" dt="2025-01-23T04:28:40.263" v="6366"/>
          <ac:spMkLst>
            <pc:docMk/>
            <pc:sldMk cId="1043882762" sldId="402"/>
            <ac:spMk id="4" creationId="{68BAC64C-A2F6-EE73-0303-637749AB493C}"/>
          </ac:spMkLst>
        </pc:spChg>
        <pc:picChg chg="mod">
          <ac:chgData name="Aaron Hsu" userId="0cffdb1c3a2f95f6" providerId="LiveId" clId="{D387F40D-014C-4B24-931E-D9F58EE2A724}" dt="2025-01-23T03:29:14.146" v="5394" actId="1076"/>
          <ac:picMkLst>
            <pc:docMk/>
            <pc:sldMk cId="1043882762" sldId="402"/>
            <ac:picMk id="3" creationId="{48905E48-8264-0AC1-86FF-95610C194813}"/>
          </ac:picMkLst>
        </pc:picChg>
        <pc:picChg chg="add mod">
          <ac:chgData name="Aaron Hsu" userId="0cffdb1c3a2f95f6" providerId="LiveId" clId="{D387F40D-014C-4B24-931E-D9F58EE2A724}" dt="2025-01-23T03:29:38.491" v="5397" actId="1076"/>
          <ac:picMkLst>
            <pc:docMk/>
            <pc:sldMk cId="1043882762" sldId="402"/>
            <ac:picMk id="5" creationId="{8DF77AB4-8BE3-7BBA-0E24-20C6E6185F84}"/>
          </ac:picMkLst>
        </pc:picChg>
      </pc:sldChg>
      <pc:sldChg chg="addSp delSp modSp add mod">
        <pc:chgData name="Aaron Hsu" userId="0cffdb1c3a2f95f6" providerId="LiveId" clId="{D387F40D-014C-4B24-931E-D9F58EE2A724}" dt="2025-01-24T01:25:39.722" v="7201" actId="478"/>
        <pc:sldMkLst>
          <pc:docMk/>
          <pc:sldMk cId="2098763730" sldId="403"/>
        </pc:sldMkLst>
        <pc:spChg chg="mod">
          <ac:chgData name="Aaron Hsu" userId="0cffdb1c3a2f95f6" providerId="LiveId" clId="{D387F40D-014C-4B24-931E-D9F58EE2A724}" dt="2025-01-23T04:29:25.249" v="6401"/>
          <ac:spMkLst>
            <pc:docMk/>
            <pc:sldMk cId="2098763730" sldId="403"/>
            <ac:spMk id="4" creationId="{CEB91E95-D0C7-60F1-5A9E-B930598A2A27}"/>
          </ac:spMkLst>
        </pc:spChg>
        <pc:picChg chg="add mod">
          <ac:chgData name="Aaron Hsu" userId="0cffdb1c3a2f95f6" providerId="LiveId" clId="{D387F40D-014C-4B24-931E-D9F58EE2A724}" dt="2025-01-23T03:32:27.910" v="5409" actId="1076"/>
          <ac:picMkLst>
            <pc:docMk/>
            <pc:sldMk cId="2098763730" sldId="403"/>
            <ac:picMk id="3" creationId="{B0B1BF52-2F1E-6744-7EF5-6C11DD1E4518}"/>
          </ac:picMkLst>
        </pc:picChg>
        <pc:picChg chg="mod">
          <ac:chgData name="Aaron Hsu" userId="0cffdb1c3a2f95f6" providerId="LiveId" clId="{D387F40D-014C-4B24-931E-D9F58EE2A724}" dt="2025-01-23T03:32:12.585" v="5405" actId="1076"/>
          <ac:picMkLst>
            <pc:docMk/>
            <pc:sldMk cId="2098763730" sldId="403"/>
            <ac:picMk id="6" creationId="{5D644009-3919-C04B-778D-03520FFA293B}"/>
          </ac:picMkLst>
        </pc:picChg>
        <pc:picChg chg="add del mod">
          <ac:chgData name="Aaron Hsu" userId="0cffdb1c3a2f95f6" providerId="LiveId" clId="{D387F40D-014C-4B24-931E-D9F58EE2A724}" dt="2025-01-24T01:25:39.722" v="7201" actId="478"/>
          <ac:picMkLst>
            <pc:docMk/>
            <pc:sldMk cId="2098763730" sldId="403"/>
            <ac:picMk id="7" creationId="{36D7481F-F71B-6956-3F03-A9FF665774E0}"/>
          </ac:picMkLst>
        </pc:picChg>
      </pc:sldChg>
      <pc:sldChg chg="addSp delSp modSp add mod">
        <pc:chgData name="Aaron Hsu" userId="0cffdb1c3a2f95f6" providerId="LiveId" clId="{D387F40D-014C-4B24-931E-D9F58EE2A724}" dt="2025-01-23T04:29:28.441" v="6402"/>
        <pc:sldMkLst>
          <pc:docMk/>
          <pc:sldMk cId="804064857" sldId="404"/>
        </pc:sldMkLst>
        <pc:spChg chg="mod">
          <ac:chgData name="Aaron Hsu" userId="0cffdb1c3a2f95f6" providerId="LiveId" clId="{D387F40D-014C-4B24-931E-D9F58EE2A724}" dt="2025-01-23T04:29:28.441" v="6402"/>
          <ac:spMkLst>
            <pc:docMk/>
            <pc:sldMk cId="804064857" sldId="404"/>
            <ac:spMk id="4" creationId="{8502B405-2C17-3CEA-1971-E56B7088906A}"/>
          </ac:spMkLst>
        </pc:spChg>
        <pc:picChg chg="add del">
          <ac:chgData name="Aaron Hsu" userId="0cffdb1c3a2f95f6" providerId="LiveId" clId="{D387F40D-014C-4B24-931E-D9F58EE2A724}" dt="2025-01-23T03:33:08.035" v="5419" actId="478"/>
          <ac:picMkLst>
            <pc:docMk/>
            <pc:sldMk cId="804064857" sldId="404"/>
            <ac:picMk id="3" creationId="{BD2ED331-470C-5122-ED75-DDD0CFB219D0}"/>
          </ac:picMkLst>
        </pc:picChg>
        <pc:picChg chg="add del mod">
          <ac:chgData name="Aaron Hsu" userId="0cffdb1c3a2f95f6" providerId="LiveId" clId="{D387F40D-014C-4B24-931E-D9F58EE2A724}" dt="2025-01-23T03:33:25.921" v="5425" actId="1076"/>
          <ac:picMkLst>
            <pc:docMk/>
            <pc:sldMk cId="804064857" sldId="404"/>
            <ac:picMk id="6" creationId="{EDEF168F-58F9-AA8B-4342-A1D39C5149D8}"/>
          </ac:picMkLst>
        </pc:picChg>
        <pc:picChg chg="mod">
          <ac:chgData name="Aaron Hsu" userId="0cffdb1c3a2f95f6" providerId="LiveId" clId="{D387F40D-014C-4B24-931E-D9F58EE2A724}" dt="2025-01-23T03:33:23.632" v="5424" actId="1076"/>
          <ac:picMkLst>
            <pc:docMk/>
            <pc:sldMk cId="804064857" sldId="404"/>
            <ac:picMk id="7" creationId="{629769BC-41D0-A6C7-A64F-627E8272F42F}"/>
          </ac:picMkLst>
        </pc:picChg>
      </pc:sldChg>
      <pc:sldChg chg="modSp add mod">
        <pc:chgData name="Aaron Hsu" userId="0cffdb1c3a2f95f6" providerId="LiveId" clId="{D387F40D-014C-4B24-931E-D9F58EE2A724}" dt="2025-01-23T04:28:36.902" v="6365"/>
        <pc:sldMkLst>
          <pc:docMk/>
          <pc:sldMk cId="1820233433" sldId="405"/>
        </pc:sldMkLst>
        <pc:spChg chg="mod">
          <ac:chgData name="Aaron Hsu" userId="0cffdb1c3a2f95f6" providerId="LiveId" clId="{D387F40D-014C-4B24-931E-D9F58EE2A724}" dt="2025-01-23T04:28:36.902" v="6365"/>
          <ac:spMkLst>
            <pc:docMk/>
            <pc:sldMk cId="1820233433" sldId="405"/>
            <ac:spMk id="4" creationId="{F68FCE6F-46E4-8DDF-C0D0-3603958116EB}"/>
          </ac:spMkLst>
        </pc:spChg>
      </pc:sldChg>
      <pc:sldChg chg="modSp add mod">
        <pc:chgData name="Aaron Hsu" userId="0cffdb1c3a2f95f6" providerId="LiveId" clId="{D387F40D-014C-4B24-931E-D9F58EE2A724}" dt="2025-01-23T04:29:19.050" v="6398"/>
        <pc:sldMkLst>
          <pc:docMk/>
          <pc:sldMk cId="3592801299" sldId="406"/>
        </pc:sldMkLst>
        <pc:spChg chg="mod">
          <ac:chgData name="Aaron Hsu" userId="0cffdb1c3a2f95f6" providerId="LiveId" clId="{D387F40D-014C-4B24-931E-D9F58EE2A724}" dt="2025-01-23T04:29:19.050" v="6398"/>
          <ac:spMkLst>
            <pc:docMk/>
            <pc:sldMk cId="3592801299" sldId="406"/>
            <ac:spMk id="4" creationId="{24F8446C-1C75-C667-43DF-A162F2C62BC4}"/>
          </ac:spMkLst>
        </pc:spChg>
      </pc:sldChg>
      <pc:sldChg chg="addSp modSp add mod">
        <pc:chgData name="Aaron Hsu" userId="0cffdb1c3a2f95f6" providerId="LiveId" clId="{D387F40D-014C-4B24-931E-D9F58EE2A724}" dt="2025-01-23T04:30:04.738" v="6440"/>
        <pc:sldMkLst>
          <pc:docMk/>
          <pc:sldMk cId="1632166286" sldId="407"/>
        </pc:sldMkLst>
        <pc:spChg chg="mod">
          <ac:chgData name="Aaron Hsu" userId="0cffdb1c3a2f95f6" providerId="LiveId" clId="{D387F40D-014C-4B24-931E-D9F58EE2A724}" dt="2025-01-23T04:30:04.738" v="6440"/>
          <ac:spMkLst>
            <pc:docMk/>
            <pc:sldMk cId="1632166286" sldId="407"/>
            <ac:spMk id="4" creationId="{D58B3944-9EF4-075E-3A38-FF91D1F0AF7F}"/>
          </ac:spMkLst>
        </pc:spChg>
        <pc:picChg chg="add mod">
          <ac:chgData name="Aaron Hsu" userId="0cffdb1c3a2f95f6" providerId="LiveId" clId="{D387F40D-014C-4B24-931E-D9F58EE2A724}" dt="2025-01-23T03:38:13.267" v="5433" actId="1076"/>
          <ac:picMkLst>
            <pc:docMk/>
            <pc:sldMk cId="1632166286" sldId="407"/>
            <ac:picMk id="3" creationId="{1235C843-857E-DFDC-A8C4-7D10BA4FE2EE}"/>
          </ac:picMkLst>
        </pc:picChg>
      </pc:sldChg>
      <pc:sldChg chg="addSp delSp modSp add mod">
        <pc:chgData name="Aaron Hsu" userId="0cffdb1c3a2f95f6" providerId="LiveId" clId="{D387F40D-014C-4B24-931E-D9F58EE2A724}" dt="2025-01-23T04:30:09.058" v="6441"/>
        <pc:sldMkLst>
          <pc:docMk/>
          <pc:sldMk cId="2827085813" sldId="408"/>
        </pc:sldMkLst>
        <pc:spChg chg="mod">
          <ac:chgData name="Aaron Hsu" userId="0cffdb1c3a2f95f6" providerId="LiveId" clId="{D387F40D-014C-4B24-931E-D9F58EE2A724}" dt="2025-01-23T04:30:09.058" v="6441"/>
          <ac:spMkLst>
            <pc:docMk/>
            <pc:sldMk cId="2827085813" sldId="408"/>
            <ac:spMk id="4" creationId="{4AD4A922-FE71-2A58-37DB-09F84F1125C9}"/>
          </ac:spMkLst>
        </pc:spChg>
        <pc:picChg chg="del">
          <ac:chgData name="Aaron Hsu" userId="0cffdb1c3a2f95f6" providerId="LiveId" clId="{D387F40D-014C-4B24-931E-D9F58EE2A724}" dt="2025-01-23T03:38:22.917" v="5435" actId="478"/>
          <ac:picMkLst>
            <pc:docMk/>
            <pc:sldMk cId="2827085813" sldId="408"/>
            <ac:picMk id="3" creationId="{3774BE5C-9450-B1F9-4990-25FC72F7C25C}"/>
          </ac:picMkLst>
        </pc:picChg>
        <pc:picChg chg="add mod">
          <ac:chgData name="Aaron Hsu" userId="0cffdb1c3a2f95f6" providerId="LiveId" clId="{D387F40D-014C-4B24-931E-D9F58EE2A724}" dt="2025-01-23T03:38:40.849" v="5441" actId="1076"/>
          <ac:picMkLst>
            <pc:docMk/>
            <pc:sldMk cId="2827085813" sldId="408"/>
            <ac:picMk id="5" creationId="{22A83DCD-7FF5-86FC-5A45-F518EF552095}"/>
          </ac:picMkLst>
        </pc:picChg>
      </pc:sldChg>
      <pc:sldChg chg="addSp delSp modSp add mod">
        <pc:chgData name="Aaron Hsu" userId="0cffdb1c3a2f95f6" providerId="LiveId" clId="{D387F40D-014C-4B24-931E-D9F58EE2A724}" dt="2025-01-23T04:30:13.470" v="6442"/>
        <pc:sldMkLst>
          <pc:docMk/>
          <pc:sldMk cId="2910947157" sldId="409"/>
        </pc:sldMkLst>
        <pc:spChg chg="mod">
          <ac:chgData name="Aaron Hsu" userId="0cffdb1c3a2f95f6" providerId="LiveId" clId="{D387F40D-014C-4B24-931E-D9F58EE2A724}" dt="2025-01-23T04:30:13.470" v="6442"/>
          <ac:spMkLst>
            <pc:docMk/>
            <pc:sldMk cId="2910947157" sldId="409"/>
            <ac:spMk id="4" creationId="{CF34E516-2E01-2383-FD9E-C740B80B8EA7}"/>
          </ac:spMkLst>
        </pc:spChg>
        <pc:picChg chg="add del mod">
          <ac:chgData name="Aaron Hsu" userId="0cffdb1c3a2f95f6" providerId="LiveId" clId="{D387F40D-014C-4B24-931E-D9F58EE2A724}" dt="2025-01-23T03:39:19.706" v="5451" actId="1076"/>
          <ac:picMkLst>
            <pc:docMk/>
            <pc:sldMk cId="2910947157" sldId="409"/>
            <ac:picMk id="3" creationId="{3BEA6883-E7E9-24D6-9678-11C173BE28E0}"/>
          </ac:picMkLst>
        </pc:picChg>
        <pc:picChg chg="del">
          <ac:chgData name="Aaron Hsu" userId="0cffdb1c3a2f95f6" providerId="LiveId" clId="{D387F40D-014C-4B24-931E-D9F58EE2A724}" dt="2025-01-23T03:38:46.947" v="5443" actId="478"/>
          <ac:picMkLst>
            <pc:docMk/>
            <pc:sldMk cId="2910947157" sldId="409"/>
            <ac:picMk id="5" creationId="{DD03EDA0-C9A1-3EC0-D950-660375ECC2FF}"/>
          </ac:picMkLst>
        </pc:picChg>
      </pc:sldChg>
      <pc:sldChg chg="addSp modSp add mod">
        <pc:chgData name="Aaron Hsu" userId="0cffdb1c3a2f95f6" providerId="LiveId" clId="{D387F40D-014C-4B24-931E-D9F58EE2A724}" dt="2025-01-23T04:30:49.613" v="6482"/>
        <pc:sldMkLst>
          <pc:docMk/>
          <pc:sldMk cId="1813766069" sldId="410"/>
        </pc:sldMkLst>
        <pc:spChg chg="mod">
          <ac:chgData name="Aaron Hsu" userId="0cffdb1c3a2f95f6" providerId="LiveId" clId="{D387F40D-014C-4B24-931E-D9F58EE2A724}" dt="2025-01-23T04:30:49.613" v="6482"/>
          <ac:spMkLst>
            <pc:docMk/>
            <pc:sldMk cId="1813766069" sldId="410"/>
            <ac:spMk id="4" creationId="{ABB142C6-64EB-EBB0-FD46-A5DE6B045D9F}"/>
          </ac:spMkLst>
        </pc:spChg>
        <pc:picChg chg="add mod">
          <ac:chgData name="Aaron Hsu" userId="0cffdb1c3a2f95f6" providerId="LiveId" clId="{D387F40D-014C-4B24-931E-D9F58EE2A724}" dt="2025-01-23T03:45:01.262" v="5460" actId="1076"/>
          <ac:picMkLst>
            <pc:docMk/>
            <pc:sldMk cId="1813766069" sldId="410"/>
            <ac:picMk id="3" creationId="{CD8CE5A8-402E-CEAE-5702-5E053977F896}"/>
          </ac:picMkLst>
        </pc:picChg>
        <pc:picChg chg="add mod">
          <ac:chgData name="Aaron Hsu" userId="0cffdb1c3a2f95f6" providerId="LiveId" clId="{D387F40D-014C-4B24-931E-D9F58EE2A724}" dt="2025-01-23T03:45:15.507" v="5464" actId="1076"/>
          <ac:picMkLst>
            <pc:docMk/>
            <pc:sldMk cId="1813766069" sldId="410"/>
            <ac:picMk id="6" creationId="{C25466DC-614C-E034-38D6-6EA5BDDCEB09}"/>
          </ac:picMkLst>
        </pc:picChg>
      </pc:sldChg>
      <pc:sldChg chg="addSp modSp add mod">
        <pc:chgData name="Aaron Hsu" userId="0cffdb1c3a2f95f6" providerId="LiveId" clId="{D387F40D-014C-4B24-931E-D9F58EE2A724}" dt="2025-01-23T04:30:52.488" v="6483"/>
        <pc:sldMkLst>
          <pc:docMk/>
          <pc:sldMk cId="2886398717" sldId="411"/>
        </pc:sldMkLst>
        <pc:spChg chg="mod">
          <ac:chgData name="Aaron Hsu" userId="0cffdb1c3a2f95f6" providerId="LiveId" clId="{D387F40D-014C-4B24-931E-D9F58EE2A724}" dt="2025-01-23T04:30:52.488" v="6483"/>
          <ac:spMkLst>
            <pc:docMk/>
            <pc:sldMk cId="2886398717" sldId="411"/>
            <ac:spMk id="4" creationId="{62741A6D-2AEB-ACF6-05E8-C9994B57536F}"/>
          </ac:spMkLst>
        </pc:spChg>
        <pc:picChg chg="mod">
          <ac:chgData name="Aaron Hsu" userId="0cffdb1c3a2f95f6" providerId="LiveId" clId="{D387F40D-014C-4B24-931E-D9F58EE2A724}" dt="2025-01-23T03:46:25.555" v="5481" actId="1076"/>
          <ac:picMkLst>
            <pc:docMk/>
            <pc:sldMk cId="2886398717" sldId="411"/>
            <ac:picMk id="3" creationId="{D9B81E7D-6C39-484D-FE63-770D8DF1BA46}"/>
          </ac:picMkLst>
        </pc:picChg>
        <pc:picChg chg="add mod">
          <ac:chgData name="Aaron Hsu" userId="0cffdb1c3a2f95f6" providerId="LiveId" clId="{D387F40D-014C-4B24-931E-D9F58EE2A724}" dt="2025-01-23T03:46:37.869" v="5486" actId="1076"/>
          <ac:picMkLst>
            <pc:docMk/>
            <pc:sldMk cId="2886398717" sldId="411"/>
            <ac:picMk id="5" creationId="{E2A6FE95-6EC9-36B1-E4A4-C1EB83736923}"/>
          </ac:picMkLst>
        </pc:picChg>
        <pc:picChg chg="mod">
          <ac:chgData name="Aaron Hsu" userId="0cffdb1c3a2f95f6" providerId="LiveId" clId="{D387F40D-014C-4B24-931E-D9F58EE2A724}" dt="2025-01-23T03:46:27.490" v="5482" actId="1076"/>
          <ac:picMkLst>
            <pc:docMk/>
            <pc:sldMk cId="2886398717" sldId="411"/>
            <ac:picMk id="6" creationId="{03D84CB7-F57A-C771-37CF-6BEE247AE2EC}"/>
          </ac:picMkLst>
        </pc:picChg>
        <pc:picChg chg="add mod">
          <ac:chgData name="Aaron Hsu" userId="0cffdb1c3a2f95f6" providerId="LiveId" clId="{D387F40D-014C-4B24-931E-D9F58EE2A724}" dt="2025-01-23T03:46:29.709" v="5483" actId="1076"/>
          <ac:picMkLst>
            <pc:docMk/>
            <pc:sldMk cId="2886398717" sldId="411"/>
            <ac:picMk id="8" creationId="{EF2B0BCB-DA1F-234D-CA1E-F9C077A0FBFE}"/>
          </ac:picMkLst>
        </pc:picChg>
      </pc:sldChg>
      <pc:sldChg chg="addSp modSp add mod">
        <pc:chgData name="Aaron Hsu" userId="0cffdb1c3a2f95f6" providerId="LiveId" clId="{D387F40D-014C-4B24-931E-D9F58EE2A724}" dt="2025-01-23T04:32:25.785" v="6529"/>
        <pc:sldMkLst>
          <pc:docMk/>
          <pc:sldMk cId="2215538310" sldId="412"/>
        </pc:sldMkLst>
        <pc:spChg chg="mod">
          <ac:chgData name="Aaron Hsu" userId="0cffdb1c3a2f95f6" providerId="LiveId" clId="{D387F40D-014C-4B24-931E-D9F58EE2A724}" dt="2025-01-23T04:32:25.785" v="6529"/>
          <ac:spMkLst>
            <pc:docMk/>
            <pc:sldMk cId="2215538310" sldId="412"/>
            <ac:spMk id="4" creationId="{065C4526-8D05-F45E-201A-8F6500C91ED8}"/>
          </ac:spMkLst>
        </pc:spChg>
        <pc:picChg chg="add mod">
          <ac:chgData name="Aaron Hsu" userId="0cffdb1c3a2f95f6" providerId="LiveId" clId="{D387F40D-014C-4B24-931E-D9F58EE2A724}" dt="2025-01-23T03:47:56.793" v="5510" actId="1037"/>
          <ac:picMkLst>
            <pc:docMk/>
            <pc:sldMk cId="2215538310" sldId="412"/>
            <ac:picMk id="3" creationId="{126C6EC3-E8F6-1ED1-5EC3-4720CC5541A4}"/>
          </ac:picMkLst>
        </pc:picChg>
      </pc:sldChg>
      <pc:sldChg chg="addSp delSp modSp add mod">
        <pc:chgData name="Aaron Hsu" userId="0cffdb1c3a2f95f6" providerId="LiveId" clId="{D387F40D-014C-4B24-931E-D9F58EE2A724}" dt="2025-01-23T04:32:29.217" v="6530"/>
        <pc:sldMkLst>
          <pc:docMk/>
          <pc:sldMk cId="184930092" sldId="413"/>
        </pc:sldMkLst>
        <pc:spChg chg="mod">
          <ac:chgData name="Aaron Hsu" userId="0cffdb1c3a2f95f6" providerId="LiveId" clId="{D387F40D-014C-4B24-931E-D9F58EE2A724}" dt="2025-01-23T04:32:29.217" v="6530"/>
          <ac:spMkLst>
            <pc:docMk/>
            <pc:sldMk cId="184930092" sldId="413"/>
            <ac:spMk id="4" creationId="{2B460E53-FCB2-114D-FC94-877FFB99CD7E}"/>
          </ac:spMkLst>
        </pc:spChg>
        <pc:picChg chg="del mod">
          <ac:chgData name="Aaron Hsu" userId="0cffdb1c3a2f95f6" providerId="LiveId" clId="{D387F40D-014C-4B24-931E-D9F58EE2A724}" dt="2025-01-23T03:48:02.239" v="5513" actId="478"/>
          <ac:picMkLst>
            <pc:docMk/>
            <pc:sldMk cId="184930092" sldId="413"/>
            <ac:picMk id="3" creationId="{3762519E-C09D-EF48-AE49-2764ADFF7BCE}"/>
          </ac:picMkLst>
        </pc:picChg>
        <pc:picChg chg="add mod">
          <ac:chgData name="Aaron Hsu" userId="0cffdb1c3a2f95f6" providerId="LiveId" clId="{D387F40D-014C-4B24-931E-D9F58EE2A724}" dt="2025-01-23T03:48:26.428" v="5527" actId="1036"/>
          <ac:picMkLst>
            <pc:docMk/>
            <pc:sldMk cId="184930092" sldId="413"/>
            <ac:picMk id="5" creationId="{2342B5F6-5457-BE7B-32A1-688B6011464C}"/>
          </ac:picMkLst>
        </pc:picChg>
      </pc:sldChg>
      <pc:sldChg chg="addSp modSp add mod">
        <pc:chgData name="Aaron Hsu" userId="0cffdb1c3a2f95f6" providerId="LiveId" clId="{D387F40D-014C-4B24-931E-D9F58EE2A724}" dt="2025-01-23T04:32:32.500" v="6531"/>
        <pc:sldMkLst>
          <pc:docMk/>
          <pc:sldMk cId="1125868416" sldId="414"/>
        </pc:sldMkLst>
        <pc:spChg chg="mod">
          <ac:chgData name="Aaron Hsu" userId="0cffdb1c3a2f95f6" providerId="LiveId" clId="{D387F40D-014C-4B24-931E-D9F58EE2A724}" dt="2025-01-23T04:32:32.500" v="6531"/>
          <ac:spMkLst>
            <pc:docMk/>
            <pc:sldMk cId="1125868416" sldId="414"/>
            <ac:spMk id="4" creationId="{C5D1C8A7-3170-AF49-9631-BE9BEC8ED2EC}"/>
          </ac:spMkLst>
        </pc:spChg>
        <pc:picChg chg="add mod">
          <ac:chgData name="Aaron Hsu" userId="0cffdb1c3a2f95f6" providerId="LiveId" clId="{D387F40D-014C-4B24-931E-D9F58EE2A724}" dt="2025-01-23T03:48:58.400" v="5623" actId="1076"/>
          <ac:picMkLst>
            <pc:docMk/>
            <pc:sldMk cId="1125868416" sldId="414"/>
            <ac:picMk id="3" creationId="{18E6D904-268E-7BF0-8337-2808FA276077}"/>
          </ac:picMkLst>
        </pc:picChg>
        <pc:picChg chg="mod">
          <ac:chgData name="Aaron Hsu" userId="0cffdb1c3a2f95f6" providerId="LiveId" clId="{D387F40D-014C-4B24-931E-D9F58EE2A724}" dt="2025-01-23T03:48:45.938" v="5620" actId="1037"/>
          <ac:picMkLst>
            <pc:docMk/>
            <pc:sldMk cId="1125868416" sldId="414"/>
            <ac:picMk id="5" creationId="{DE396F56-903D-5EC8-15F8-C2FDC0047F3A}"/>
          </ac:picMkLst>
        </pc:picChg>
      </pc:sldChg>
      <pc:sldChg chg="addSp delSp modSp add mod">
        <pc:chgData name="Aaron Hsu" userId="0cffdb1c3a2f95f6" providerId="LiveId" clId="{D387F40D-014C-4B24-931E-D9F58EE2A724}" dt="2025-01-23T04:32:36.160" v="6532"/>
        <pc:sldMkLst>
          <pc:docMk/>
          <pc:sldMk cId="277094889" sldId="415"/>
        </pc:sldMkLst>
        <pc:spChg chg="mod">
          <ac:chgData name="Aaron Hsu" userId="0cffdb1c3a2f95f6" providerId="LiveId" clId="{D387F40D-014C-4B24-931E-D9F58EE2A724}" dt="2025-01-23T04:32:36.160" v="6532"/>
          <ac:spMkLst>
            <pc:docMk/>
            <pc:sldMk cId="277094889" sldId="415"/>
            <ac:spMk id="4" creationId="{B3EC3041-BCA4-900D-F7BF-70F4D865E1ED}"/>
          </ac:spMkLst>
        </pc:spChg>
        <pc:picChg chg="del">
          <ac:chgData name="Aaron Hsu" userId="0cffdb1c3a2f95f6" providerId="LiveId" clId="{D387F40D-014C-4B24-931E-D9F58EE2A724}" dt="2025-01-23T03:49:08.786" v="5625" actId="478"/>
          <ac:picMkLst>
            <pc:docMk/>
            <pc:sldMk cId="277094889" sldId="415"/>
            <ac:picMk id="3" creationId="{5572254C-F1C3-D73F-C810-010FBF77E78A}"/>
          </ac:picMkLst>
        </pc:picChg>
        <pc:picChg chg="del">
          <ac:chgData name="Aaron Hsu" userId="0cffdb1c3a2f95f6" providerId="LiveId" clId="{D387F40D-014C-4B24-931E-D9F58EE2A724}" dt="2025-01-23T03:49:08.786" v="5625" actId="478"/>
          <ac:picMkLst>
            <pc:docMk/>
            <pc:sldMk cId="277094889" sldId="415"/>
            <ac:picMk id="5" creationId="{BAF28B1F-3630-7660-4B19-2F95681AE6B0}"/>
          </ac:picMkLst>
        </pc:picChg>
        <pc:picChg chg="add mod">
          <ac:chgData name="Aaron Hsu" userId="0cffdb1c3a2f95f6" providerId="LiveId" clId="{D387F40D-014C-4B24-931E-D9F58EE2A724}" dt="2025-01-23T03:50:07.245" v="5652" actId="1036"/>
          <ac:picMkLst>
            <pc:docMk/>
            <pc:sldMk cId="277094889" sldId="415"/>
            <ac:picMk id="6" creationId="{CF043CF2-F349-F552-4711-5AF844417DAD}"/>
          </ac:picMkLst>
        </pc:picChg>
        <pc:picChg chg="add mod">
          <ac:chgData name="Aaron Hsu" userId="0cffdb1c3a2f95f6" providerId="LiveId" clId="{D387F40D-014C-4B24-931E-D9F58EE2A724}" dt="2025-01-23T03:49:25.673" v="5630" actId="1076"/>
          <ac:picMkLst>
            <pc:docMk/>
            <pc:sldMk cId="277094889" sldId="415"/>
            <ac:picMk id="8" creationId="{F7F5830B-A657-F143-6FC5-C3411A5BA265}"/>
          </ac:picMkLst>
        </pc:picChg>
        <pc:picChg chg="add mod">
          <ac:chgData name="Aaron Hsu" userId="0cffdb1c3a2f95f6" providerId="LiveId" clId="{D387F40D-014C-4B24-931E-D9F58EE2A724}" dt="2025-01-23T03:49:48.373" v="5635" actId="1076"/>
          <ac:picMkLst>
            <pc:docMk/>
            <pc:sldMk cId="277094889" sldId="415"/>
            <ac:picMk id="9" creationId="{F65F7E9B-A43C-C9F1-BE3B-C7C3D5146B62}"/>
          </ac:picMkLst>
        </pc:picChg>
      </pc:sldChg>
      <pc:sldChg chg="addSp modSp add mod">
        <pc:chgData name="Aaron Hsu" userId="0cffdb1c3a2f95f6" providerId="LiveId" clId="{D387F40D-014C-4B24-931E-D9F58EE2A724}" dt="2025-01-23T04:33:03.262" v="6578"/>
        <pc:sldMkLst>
          <pc:docMk/>
          <pc:sldMk cId="4040784479" sldId="416"/>
        </pc:sldMkLst>
        <pc:spChg chg="mod">
          <ac:chgData name="Aaron Hsu" userId="0cffdb1c3a2f95f6" providerId="LiveId" clId="{D387F40D-014C-4B24-931E-D9F58EE2A724}" dt="2025-01-23T04:33:03.262" v="6578"/>
          <ac:spMkLst>
            <pc:docMk/>
            <pc:sldMk cId="4040784479" sldId="416"/>
            <ac:spMk id="4" creationId="{E81F8298-0982-ABB8-D193-8B7442EB2F84}"/>
          </ac:spMkLst>
        </pc:spChg>
        <pc:picChg chg="add mod">
          <ac:chgData name="Aaron Hsu" userId="0cffdb1c3a2f95f6" providerId="LiveId" clId="{D387F40D-014C-4B24-931E-D9F58EE2A724}" dt="2025-01-23T03:52:10.682" v="5657" actId="1076"/>
          <ac:picMkLst>
            <pc:docMk/>
            <pc:sldMk cId="4040784479" sldId="416"/>
            <ac:picMk id="3" creationId="{48CCF9CD-3419-BA1B-F7F3-5D44A33C81C4}"/>
          </ac:picMkLst>
        </pc:picChg>
      </pc:sldChg>
      <pc:sldChg chg="addSp modSp add mod">
        <pc:chgData name="Aaron Hsu" userId="0cffdb1c3a2f95f6" providerId="LiveId" clId="{D387F40D-014C-4B24-931E-D9F58EE2A724}" dt="2025-01-23T05:31:23.188" v="6630"/>
        <pc:sldMkLst>
          <pc:docMk/>
          <pc:sldMk cId="2140684953" sldId="417"/>
        </pc:sldMkLst>
        <pc:spChg chg="mod">
          <ac:chgData name="Aaron Hsu" userId="0cffdb1c3a2f95f6" providerId="LiveId" clId="{D387F40D-014C-4B24-931E-D9F58EE2A724}" dt="2025-01-23T05:31:23.188" v="6630"/>
          <ac:spMkLst>
            <pc:docMk/>
            <pc:sldMk cId="2140684953" sldId="417"/>
            <ac:spMk id="4" creationId="{A87C5FEF-C6EB-7F49-ABAB-692979F9BDB2}"/>
          </ac:spMkLst>
        </pc:spChg>
        <pc:picChg chg="add mod">
          <ac:chgData name="Aaron Hsu" userId="0cffdb1c3a2f95f6" providerId="LiveId" clId="{D387F40D-014C-4B24-931E-D9F58EE2A724}" dt="2025-01-23T03:53:09.177" v="5663" actId="1076"/>
          <ac:picMkLst>
            <pc:docMk/>
            <pc:sldMk cId="2140684953" sldId="417"/>
            <ac:picMk id="3" creationId="{997B1A48-4072-B501-1ABD-C142B051C465}"/>
          </ac:picMkLst>
        </pc:picChg>
      </pc:sldChg>
      <pc:sldChg chg="addSp modSp add mod">
        <pc:chgData name="Aaron Hsu" userId="0cffdb1c3a2f95f6" providerId="LiveId" clId="{D387F40D-014C-4B24-931E-D9F58EE2A724}" dt="2025-01-23T05:31:51.346" v="6684"/>
        <pc:sldMkLst>
          <pc:docMk/>
          <pc:sldMk cId="805396072" sldId="418"/>
        </pc:sldMkLst>
        <pc:spChg chg="mod">
          <ac:chgData name="Aaron Hsu" userId="0cffdb1c3a2f95f6" providerId="LiveId" clId="{D387F40D-014C-4B24-931E-D9F58EE2A724}" dt="2025-01-23T05:31:51.346" v="6684"/>
          <ac:spMkLst>
            <pc:docMk/>
            <pc:sldMk cId="805396072" sldId="418"/>
            <ac:spMk id="4" creationId="{EF5F45E6-7736-8E55-8E37-938AC5ABBF59}"/>
          </ac:spMkLst>
        </pc:spChg>
        <pc:picChg chg="add mod">
          <ac:chgData name="Aaron Hsu" userId="0cffdb1c3a2f95f6" providerId="LiveId" clId="{D387F40D-014C-4B24-931E-D9F58EE2A724}" dt="2025-01-23T03:55:58.671" v="5681" actId="1037"/>
          <ac:picMkLst>
            <pc:docMk/>
            <pc:sldMk cId="805396072" sldId="418"/>
            <ac:picMk id="3" creationId="{2D34A08C-965B-A0EB-1E7C-ABE6F05BC27D}"/>
          </ac:picMkLst>
        </pc:picChg>
      </pc:sldChg>
      <pc:sldChg chg="delSp modSp add mod">
        <pc:chgData name="Aaron Hsu" userId="0cffdb1c3a2f95f6" providerId="LiveId" clId="{D387F40D-014C-4B24-931E-D9F58EE2A724}" dt="2025-01-23T05:31:55.973" v="6687"/>
        <pc:sldMkLst>
          <pc:docMk/>
          <pc:sldMk cId="601286318" sldId="419"/>
        </pc:sldMkLst>
        <pc:spChg chg="mod">
          <ac:chgData name="Aaron Hsu" userId="0cffdb1c3a2f95f6" providerId="LiveId" clId="{D387F40D-014C-4B24-931E-D9F58EE2A724}" dt="2025-01-23T05:31:55.973" v="6687"/>
          <ac:spMkLst>
            <pc:docMk/>
            <pc:sldMk cId="601286318" sldId="419"/>
            <ac:spMk id="4" creationId="{9EEF5F99-2F5F-6FEA-A94C-5854B76FDA8C}"/>
          </ac:spMkLst>
        </pc:spChg>
        <pc:picChg chg="del">
          <ac:chgData name="Aaron Hsu" userId="0cffdb1c3a2f95f6" providerId="LiveId" clId="{D387F40D-014C-4B24-931E-D9F58EE2A724}" dt="2025-01-23T03:57:36.264" v="5683" actId="478"/>
          <ac:picMkLst>
            <pc:docMk/>
            <pc:sldMk cId="601286318" sldId="419"/>
            <ac:picMk id="3" creationId="{B7E3FEBF-5320-B59C-86D4-06B473299EF2}"/>
          </ac:picMkLst>
        </pc:picChg>
      </pc:sldChg>
      <pc:sldChg chg="addSp modSp add mod">
        <pc:chgData name="Aaron Hsu" userId="0cffdb1c3a2f95f6" providerId="LiveId" clId="{D387F40D-014C-4B24-931E-D9F58EE2A724}" dt="2025-01-23T05:32:36.571" v="6755"/>
        <pc:sldMkLst>
          <pc:docMk/>
          <pc:sldMk cId="35073157" sldId="420"/>
        </pc:sldMkLst>
        <pc:spChg chg="mod">
          <ac:chgData name="Aaron Hsu" userId="0cffdb1c3a2f95f6" providerId="LiveId" clId="{D387F40D-014C-4B24-931E-D9F58EE2A724}" dt="2025-01-23T05:32:36.571" v="6755"/>
          <ac:spMkLst>
            <pc:docMk/>
            <pc:sldMk cId="35073157" sldId="420"/>
            <ac:spMk id="4" creationId="{731760F5-BD4F-1483-F37C-B821CF046D66}"/>
          </ac:spMkLst>
        </pc:spChg>
        <pc:picChg chg="add mod">
          <ac:chgData name="Aaron Hsu" userId="0cffdb1c3a2f95f6" providerId="LiveId" clId="{D387F40D-014C-4B24-931E-D9F58EE2A724}" dt="2025-01-23T04:09:07.224" v="6119" actId="1076"/>
          <ac:picMkLst>
            <pc:docMk/>
            <pc:sldMk cId="35073157" sldId="420"/>
            <ac:picMk id="3" creationId="{F5295FE4-4BC1-841F-1282-CBC736B73C6D}"/>
          </ac:picMkLst>
        </pc:picChg>
      </pc:sldChg>
      <pc:sldChg chg="addSp modSp add mod">
        <pc:chgData name="Aaron Hsu" userId="0cffdb1c3a2f95f6" providerId="LiveId" clId="{D387F40D-014C-4B24-931E-D9F58EE2A724}" dt="2025-01-23T05:33:15.499" v="6871"/>
        <pc:sldMkLst>
          <pc:docMk/>
          <pc:sldMk cId="1601339669" sldId="421"/>
        </pc:sldMkLst>
        <pc:spChg chg="mod">
          <ac:chgData name="Aaron Hsu" userId="0cffdb1c3a2f95f6" providerId="LiveId" clId="{D387F40D-014C-4B24-931E-D9F58EE2A724}" dt="2025-01-23T05:33:15.499" v="6871"/>
          <ac:spMkLst>
            <pc:docMk/>
            <pc:sldMk cId="1601339669" sldId="421"/>
            <ac:spMk id="4" creationId="{0E5381D9-87C7-6CAD-E3F9-E7F6380EFC27}"/>
          </ac:spMkLst>
        </pc:spChg>
        <pc:picChg chg="add mod">
          <ac:chgData name="Aaron Hsu" userId="0cffdb1c3a2f95f6" providerId="LiveId" clId="{D387F40D-014C-4B24-931E-D9F58EE2A724}" dt="2025-01-23T04:16:25.836" v="6238" actId="1037"/>
          <ac:picMkLst>
            <pc:docMk/>
            <pc:sldMk cId="1601339669" sldId="421"/>
            <ac:picMk id="3" creationId="{1F98ED25-12C1-9D75-0F52-AE700D0B7D66}"/>
          </ac:picMkLst>
        </pc:picChg>
      </pc:sldChg>
      <pc:sldChg chg="addSp modSp add mod">
        <pc:chgData name="Aaron Hsu" userId="0cffdb1c3a2f95f6" providerId="LiveId" clId="{D387F40D-014C-4B24-931E-D9F58EE2A724}" dt="2025-01-23T05:33:31.007" v="6872"/>
        <pc:sldMkLst>
          <pc:docMk/>
          <pc:sldMk cId="1186189786" sldId="422"/>
        </pc:sldMkLst>
        <pc:spChg chg="mod">
          <ac:chgData name="Aaron Hsu" userId="0cffdb1c3a2f95f6" providerId="LiveId" clId="{D387F40D-014C-4B24-931E-D9F58EE2A724}" dt="2025-01-23T05:33:31.007" v="6872"/>
          <ac:spMkLst>
            <pc:docMk/>
            <pc:sldMk cId="1186189786" sldId="422"/>
            <ac:spMk id="4" creationId="{7202F142-FB64-EF6E-34BD-6496E58DFFE0}"/>
          </ac:spMkLst>
        </pc:spChg>
        <pc:picChg chg="mod">
          <ac:chgData name="Aaron Hsu" userId="0cffdb1c3a2f95f6" providerId="LiveId" clId="{D387F40D-014C-4B24-931E-D9F58EE2A724}" dt="2025-01-23T04:16:43.107" v="6264" actId="1035"/>
          <ac:picMkLst>
            <pc:docMk/>
            <pc:sldMk cId="1186189786" sldId="422"/>
            <ac:picMk id="3" creationId="{F16EF876-BC0A-D480-F81A-71AC39CB9E79}"/>
          </ac:picMkLst>
        </pc:picChg>
        <pc:picChg chg="add mod">
          <ac:chgData name="Aaron Hsu" userId="0cffdb1c3a2f95f6" providerId="LiveId" clId="{D387F40D-014C-4B24-931E-D9F58EE2A724}" dt="2025-01-23T04:16:13.955" v="6229" actId="1076"/>
          <ac:picMkLst>
            <pc:docMk/>
            <pc:sldMk cId="1186189786" sldId="422"/>
            <ac:picMk id="5" creationId="{2FD20BE3-6426-3DF8-F2C1-449E7D775BB2}"/>
          </ac:picMkLst>
        </pc:picChg>
      </pc:sldChg>
      <pc:sldChg chg="add">
        <pc:chgData name="Aaron Hsu" userId="0cffdb1c3a2f95f6" providerId="LiveId" clId="{D387F40D-014C-4B24-931E-D9F58EE2A724}" dt="2025-01-24T00:25:11.506" v="7161" actId="2890"/>
        <pc:sldMkLst>
          <pc:docMk/>
          <pc:sldMk cId="2455835140" sldId="423"/>
        </pc:sldMkLst>
      </pc:sldChg>
      <pc:sldChg chg="add">
        <pc:chgData name="Aaron Hsu" userId="0cffdb1c3a2f95f6" providerId="LiveId" clId="{D387F40D-014C-4B24-931E-D9F58EE2A724}" dt="2025-01-24T00:25:29.186" v="7165" actId="2890"/>
        <pc:sldMkLst>
          <pc:docMk/>
          <pc:sldMk cId="1875968605" sldId="424"/>
        </pc:sldMkLst>
      </pc:sldChg>
      <pc:sldChg chg="add">
        <pc:chgData name="Aaron Hsu" userId="0cffdb1c3a2f95f6" providerId="LiveId" clId="{D387F40D-014C-4B24-931E-D9F58EE2A724}" dt="2025-01-24T00:25:32.968" v="7167" actId="2890"/>
        <pc:sldMkLst>
          <pc:docMk/>
          <pc:sldMk cId="1850091211" sldId="425"/>
        </pc:sldMkLst>
      </pc:sldChg>
      <pc:sldChg chg="add">
        <pc:chgData name="Aaron Hsu" userId="0cffdb1c3a2f95f6" providerId="LiveId" clId="{D387F40D-014C-4B24-931E-D9F58EE2A724}" dt="2025-01-24T00:25:36.118" v="7169" actId="2890"/>
        <pc:sldMkLst>
          <pc:docMk/>
          <pc:sldMk cId="2998414504" sldId="426"/>
        </pc:sldMkLst>
      </pc:sldChg>
      <pc:sldChg chg="add">
        <pc:chgData name="Aaron Hsu" userId="0cffdb1c3a2f95f6" providerId="LiveId" clId="{D387F40D-014C-4B24-931E-D9F58EE2A724}" dt="2025-01-24T00:25:39.778" v="7171" actId="2890"/>
        <pc:sldMkLst>
          <pc:docMk/>
          <pc:sldMk cId="2579148039" sldId="427"/>
        </pc:sldMkLst>
      </pc:sldChg>
      <pc:sldChg chg="add">
        <pc:chgData name="Aaron Hsu" userId="0cffdb1c3a2f95f6" providerId="LiveId" clId="{D387F40D-014C-4B24-931E-D9F58EE2A724}" dt="2025-01-24T00:25:43.202" v="7173" actId="2890"/>
        <pc:sldMkLst>
          <pc:docMk/>
          <pc:sldMk cId="283861726" sldId="428"/>
        </pc:sldMkLst>
      </pc:sldChg>
      <pc:sldChg chg="add">
        <pc:chgData name="Aaron Hsu" userId="0cffdb1c3a2f95f6" providerId="LiveId" clId="{D387F40D-014C-4B24-931E-D9F58EE2A724}" dt="2025-01-24T00:25:46.479" v="7175" actId="2890"/>
        <pc:sldMkLst>
          <pc:docMk/>
          <pc:sldMk cId="3594565904" sldId="429"/>
        </pc:sldMkLst>
      </pc:sldChg>
      <pc:sldChg chg="add">
        <pc:chgData name="Aaron Hsu" userId="0cffdb1c3a2f95f6" providerId="LiveId" clId="{D387F40D-014C-4B24-931E-D9F58EE2A724}" dt="2025-01-24T00:25:59.640" v="7177" actId="2890"/>
        <pc:sldMkLst>
          <pc:docMk/>
          <pc:sldMk cId="1728483124" sldId="430"/>
        </pc:sldMkLst>
      </pc:sldChg>
      <pc:sldChg chg="modSp add mod">
        <pc:chgData name="Aaron Hsu" userId="0cffdb1c3a2f95f6" providerId="LiveId" clId="{D387F40D-014C-4B24-931E-D9F58EE2A724}" dt="2025-01-24T01:16:31.550" v="7182" actId="20577"/>
        <pc:sldMkLst>
          <pc:docMk/>
          <pc:sldMk cId="2902924366" sldId="431"/>
        </pc:sldMkLst>
        <pc:spChg chg="mod">
          <ac:chgData name="Aaron Hsu" userId="0cffdb1c3a2f95f6" providerId="LiveId" clId="{D387F40D-014C-4B24-931E-D9F58EE2A724}" dt="2025-01-24T01:16:31.550" v="7182" actId="20577"/>
          <ac:spMkLst>
            <pc:docMk/>
            <pc:sldMk cId="2902924366" sldId="431"/>
            <ac:spMk id="4" creationId="{81C56128-5134-DB9A-C469-DFCC27900110}"/>
          </ac:spMkLst>
        </pc:spChg>
      </pc:sldChg>
      <pc:sldChg chg="add">
        <pc:chgData name="Aaron Hsu" userId="0cffdb1c3a2f95f6" providerId="LiveId" clId="{D387F40D-014C-4B24-931E-D9F58EE2A724}" dt="2025-01-24T01:16:27.705" v="7181" actId="2890"/>
        <pc:sldMkLst>
          <pc:docMk/>
          <pc:sldMk cId="1678583675" sldId="432"/>
        </pc:sldMkLst>
      </pc:sldChg>
      <pc:sldChg chg="add">
        <pc:chgData name="Aaron Hsu" userId="0cffdb1c3a2f95f6" providerId="LiveId" clId="{D387F40D-014C-4B24-931E-D9F58EE2A724}" dt="2025-01-24T01:17:33.042" v="7183" actId="2890"/>
        <pc:sldMkLst>
          <pc:docMk/>
          <pc:sldMk cId="3463796152" sldId="433"/>
        </pc:sldMkLst>
      </pc:sldChg>
      <pc:sldChg chg="add del">
        <pc:chgData name="Aaron Hsu" userId="0cffdb1c3a2f95f6" providerId="LiveId" clId="{D387F40D-014C-4B24-931E-D9F58EE2A724}" dt="2025-01-24T01:25:35.627" v="7199" actId="2890"/>
        <pc:sldMkLst>
          <pc:docMk/>
          <pc:sldMk cId="2527960338" sldId="434"/>
        </pc:sldMkLst>
      </pc:sldChg>
      <pc:sldChg chg="add">
        <pc:chgData name="Aaron Hsu" userId="0cffdb1c3a2f95f6" providerId="LiveId" clId="{D387F40D-014C-4B24-931E-D9F58EE2A724}" dt="2025-01-24T01:25:37.362" v="7200" actId="2890"/>
        <pc:sldMkLst>
          <pc:docMk/>
          <pc:sldMk cId="3055709041" sldId="434"/>
        </pc:sldMkLst>
      </pc:sldChg>
      <pc:sldMasterChg chg="setBg modSldLayout">
        <pc:chgData name="Aaron Hsu" userId="0cffdb1c3a2f95f6" providerId="LiveId" clId="{D387F40D-014C-4B24-931E-D9F58EE2A724}" dt="2025-01-21T00:30:29.211" v="518"/>
        <pc:sldMasterMkLst>
          <pc:docMk/>
          <pc:sldMasterMk cId="2933816396" sldId="2147483648"/>
        </pc:sldMasterMkLst>
        <pc:sldLayoutChg chg="setBg">
          <pc:chgData name="Aaron Hsu" userId="0cffdb1c3a2f95f6" providerId="LiveId" clId="{D387F40D-014C-4B24-931E-D9F58EE2A724}" dt="2025-01-21T00:25:26.732" v="171"/>
          <pc:sldLayoutMkLst>
            <pc:docMk/>
            <pc:sldMasterMk cId="2933816396" sldId="2147483648"/>
            <pc:sldLayoutMk cId="563492813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793D4-51C2-6910-B70F-C27031A2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4ECB3-87E0-E100-ADCE-E21A56FD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1FF93-6276-2682-8049-4B21D206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9528D0-D1EF-E4D6-DAE4-34ED287B2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" y="182879"/>
            <a:ext cx="11841480" cy="6035040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492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6E9B-5DE2-D528-7DE6-2D5D1AB5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B9228-FB73-EE62-38FB-4873FB728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3DB65-884A-DC96-80CD-8D434B7F6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269BA-6DE2-ED74-6812-87BC0814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977AB-672A-3279-DD00-C437124E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5CC2C-6D1A-9851-C7F0-F05B90CC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D1C1A-10AA-B77F-FEDE-7007D257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2D95C-67BC-6943-16A1-2A7C8FD4D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2728-B36C-395F-051A-687609BA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8DBB8-E0B9-6AC3-3D16-FA325D24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7E0C2-46A5-C35B-0F2E-424A630D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78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CD656-8B47-2EBF-BCB5-E908D798A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DAF79-81F1-A576-E713-EAF08DF2B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F42EE-71CF-F911-C30B-CD0F7D15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DF7AD-28AA-095E-0C3B-4F353E43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48F48-0162-2103-DF91-046E3517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18A9-834B-F74B-E762-5A6C0794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424CE-4C62-EE6E-54E1-61FFDEB06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BC44-51B0-9B06-4B30-868D0D86A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2D7D7-E2AF-4B8A-0422-C66C6440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B00A6-D773-BC6F-E510-2D98CB79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4C98-C1DC-0344-B3E8-75B27EC3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B413B-24BB-FB5F-1617-71159A901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B02B2-CA77-2D58-ED97-8304C391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28976-78FD-B74E-BF80-2F7A8752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99A67-1ED7-2843-29D8-1DE93859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0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FA90-55E1-7133-58D2-01DFE120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B2AF4-0B30-F4E6-9F09-47AFBF31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91A25-8FEB-3B77-A31F-E04BDCD6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1E18-9129-D7F7-84F4-8DB51A642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101FA-5403-16DC-7DF8-C7365352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7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5791-21D1-DE14-3D58-52A1C0B5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309D-BCF3-5AF2-3668-CCC524CD0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01B07-E588-A33B-3642-412018FC2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940A5-4526-75D6-6969-3C01DDFB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CC742-A3DE-F9FE-5FD7-E1A017FF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99FB4-FF9F-EF0B-8478-5578380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2A5E-332C-AE0E-B328-E796EFF1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9842-5D61-8D60-B8F4-C9A9B5DBB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C6BC0-6DEF-3A36-E95B-891272953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73B9B-1C1C-283B-5238-8FFE20CF8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132D0-1D96-89D7-0513-9C95634B5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B1DDC3-3F40-6F16-9E7E-8AA97097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4FE9FB-0B81-A434-3C13-BAF03061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68F43-D222-2853-EF49-B93BE3AF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6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F1C3-4735-6A39-4315-29D10034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654F5-10BD-B07F-9BFA-92DD9BA9D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26ED8-1E8E-2042-5A0C-6C610E476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A86D9-5567-2277-33F6-98B34780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8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793D4-51C2-6910-B70F-C27031A2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4ECB3-87E0-E100-ADCE-E21A56FD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1FF93-6276-2682-8049-4B21D206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0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E6FF-7B8B-96DA-B525-E4EF93CC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8C2D0-C172-6095-28BB-F4AC83CA9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103E-02F9-0C52-C140-C5824B7B1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45C1A-A657-C429-FFAC-D8F6CC403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1DED6-C5F6-A173-705C-D08C26F14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67D8B-7225-A4D6-3987-AF47D8BC2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3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855AE-7D4F-C76C-6D13-76916A7B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5E552-D0D6-E01D-BF24-1CA114DE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BBECA-8D3D-66F0-DD62-746CB284D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487F63-B486-4C8D-A0A4-42C535642A3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6E5CB-0F8E-85FF-078B-8C06E920B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8618A-D871-FE60-061F-4A49B2C87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E2ED59-06BF-47BD-B27D-0838947ED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16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aron@dyalog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mailto:aaron@dyalog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0837-70FF-6B74-0EA6-76C47A71E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Your Data:</a:t>
            </a:r>
            <a:br>
              <a:rPr lang="en-US" dirty="0"/>
            </a:br>
            <a:r>
              <a:rPr lang="en-US" sz="4400" dirty="0"/>
              <a:t>The bread and butter</a:t>
            </a:r>
            <a:br>
              <a:rPr lang="en-US" sz="4400" dirty="0"/>
            </a:br>
            <a:r>
              <a:rPr lang="en-US" sz="4400" dirty="0"/>
              <a:t>of APL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60F47-E75F-3924-E50E-5DCD6C067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W. Hsu </a:t>
            </a:r>
            <a:r>
              <a:rPr lang="en-US" dirty="0">
                <a:hlinkClick r:id="rId2"/>
              </a:rPr>
              <a:t>aaron@dyalog.com</a:t>
            </a:r>
            <a:r>
              <a:rPr lang="en-US" dirty="0"/>
              <a:t>, Dyalog, Ltd.</a:t>
            </a:r>
          </a:p>
          <a:p>
            <a:r>
              <a:rPr lang="en-US" dirty="0"/>
              <a:t>Functional Conf 2025, Inside the Matrix</a:t>
            </a:r>
          </a:p>
        </p:txBody>
      </p:sp>
    </p:spTree>
    <p:extLst>
      <p:ext uri="{BB962C8B-B14F-4D97-AF65-F5344CB8AC3E}">
        <p14:creationId xmlns:p14="http://schemas.microsoft.com/office/powerpoint/2010/main" val="398829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7A454-8418-5B09-C322-621641BE9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732E0-827A-71C6-F497-883618071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───􀓢───􀓥───􀓢───􀓢───􀓢───􀓢───􀓢───􀓢───􀓢───􀓢───􀓢───􀓢───􀓢───􀓢───􀓢───􀓢──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Challenge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Experts focus on the data.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1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E4ED-7718-2A23-B618-06AF09094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C01E7-2527-6117-C0F9-2D40BC0C9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───􀓢───􀓥───􀓢───􀓢───􀓢───􀓢───􀓢───􀓢───􀓢───􀓢───􀓢───􀓢───􀓢───􀓢───􀓢───􀓢──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Challenge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Experts focus on the data.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Encode the data for simplicity and efficiency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using the Array Model.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5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06E28-CDCB-3911-566B-2D647A10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1A2E0-22E0-5294-8CFB-93D400DFD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───􀓢───􀓥───􀓢───􀓢───􀓢───􀓢───􀓢───􀓢───􀓢───􀓢───􀓢───􀓢───􀓢───􀓢───􀓢───􀓢──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Challenge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How do they do it?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What are some tactics for data encoding in APL?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1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B11BB-C953-7CC2-0853-110B7D9F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75677-4183-4AFE-45E9-4B33DDB19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017" y="182879"/>
            <a:ext cx="11841480" cy="6035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───􀓢───􀓢───􀓥───􀓢───􀓢───􀓢───􀓢───􀓢───􀓢───􀓢───􀓢───􀓢───􀓢───􀓢───􀓢───􀓢──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Foundations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Relational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aseline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36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DF3E4-1FC2-8DF5-A235-E341BE5F8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1BAB4-5AA7-4BFE-C0E2-4EBB331F2C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017" y="182879"/>
            <a:ext cx="11841480" cy="6035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───􀓢───􀓢───􀓥───􀓢───􀓢───􀓢───􀓢───􀓢───􀓢───􀓢───􀓢───􀓢───􀓢───􀓢───􀓢───􀓢──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Foundations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Relational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Tuples</a:t>
            </a:r>
            <a:r>
              <a:rPr lang="en-US" dirty="0"/>
              <a:t> organized into </a:t>
            </a:r>
            <a:r>
              <a:rPr lang="en-US" i="1" dirty="0"/>
              <a:t>Tables</a:t>
            </a:r>
            <a:r>
              <a:rPr lang="en-US" dirty="0"/>
              <a:t> with </a:t>
            </a:r>
            <a:r>
              <a:rPr lang="en-US" i="1" dirty="0"/>
              <a:t>Fields</a:t>
            </a:r>
            <a:r>
              <a:rPr lang="en-US" dirty="0"/>
              <a:t> and a </a:t>
            </a:r>
            <a:r>
              <a:rPr lang="en-US" i="1" dirty="0"/>
              <a:t>Header</a:t>
            </a:r>
            <a:r>
              <a:rPr lang="en-US" dirty="0"/>
              <a:t>;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aseline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2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26757-DF79-09F2-0580-B8FB3A6A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81FE-1CAA-4763-69A2-20C480FC19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017" y="182879"/>
            <a:ext cx="11841480" cy="6035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───􀓢───􀓢───􀓥───􀓢───􀓢───􀓢───􀓢───􀓢───􀓢───􀓢───􀓢───􀓢───􀓢───􀓢───􀓢───􀓢──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Foundations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Relational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Tuples</a:t>
            </a:r>
            <a:r>
              <a:rPr lang="en-US" dirty="0"/>
              <a:t> organized into </a:t>
            </a:r>
            <a:r>
              <a:rPr lang="en-US" i="1" dirty="0"/>
              <a:t>Tables</a:t>
            </a:r>
            <a:r>
              <a:rPr lang="en-US" dirty="0"/>
              <a:t> with </a:t>
            </a:r>
            <a:r>
              <a:rPr lang="en-US" i="1" dirty="0"/>
              <a:t>Fields</a:t>
            </a:r>
            <a:r>
              <a:rPr lang="en-US" dirty="0"/>
              <a:t> and a </a:t>
            </a:r>
            <a:r>
              <a:rPr lang="en-US" i="1" dirty="0"/>
              <a:t>Header</a:t>
            </a:r>
            <a:r>
              <a:rPr lang="en-US" dirty="0"/>
              <a:t>;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language for manipulating relations.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Relational Variables</a:t>
            </a:r>
            <a:r>
              <a:rPr lang="en-US" dirty="0"/>
              <a:t> correspond to named </a:t>
            </a:r>
            <a:r>
              <a:rPr lang="en-US" i="1" dirty="0"/>
              <a:t>Tables</a:t>
            </a:r>
            <a:r>
              <a:rPr lang="en-US" dirty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63946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5CEE-3A22-B9D0-20A2-32C5FDA6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D89DD-51F9-DF25-36C3-FC1F1E071A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017" y="182879"/>
            <a:ext cx="11841480" cy="6035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───􀓢───􀓢───􀓥───􀓢───􀓢───􀓢───􀓢───􀓢───􀓢───􀓢───􀓢───􀓢───􀓢───􀓢───􀓢───􀓢──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Foundations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Relational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Tuples</a:t>
            </a:r>
            <a:r>
              <a:rPr lang="en-US" dirty="0"/>
              <a:t> organized into </a:t>
            </a:r>
            <a:r>
              <a:rPr lang="en-US" i="1" dirty="0"/>
              <a:t>Tables</a:t>
            </a:r>
            <a:r>
              <a:rPr lang="en-US" dirty="0"/>
              <a:t> with </a:t>
            </a:r>
            <a:r>
              <a:rPr lang="en-US" i="1" dirty="0"/>
              <a:t>Fields</a:t>
            </a:r>
            <a:r>
              <a:rPr lang="en-US" dirty="0"/>
              <a:t> and a </a:t>
            </a:r>
            <a:r>
              <a:rPr lang="en-US" i="1" dirty="0"/>
              <a:t>Header</a:t>
            </a:r>
            <a:r>
              <a:rPr lang="en-US" dirty="0"/>
              <a:t>;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language for manipulating relations.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Relational Variables</a:t>
            </a:r>
            <a:r>
              <a:rPr lang="en-US" dirty="0"/>
              <a:t> correspond to named </a:t>
            </a:r>
            <a:r>
              <a:rPr lang="en-US" i="1" dirty="0"/>
              <a:t>Tables</a:t>
            </a:r>
            <a:r>
              <a:rPr lang="en-US" dirty="0"/>
              <a:t>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APL is an excellent extended relational algebra.</a:t>
            </a:r>
          </a:p>
        </p:txBody>
      </p:sp>
    </p:spTree>
    <p:extLst>
      <p:ext uri="{BB962C8B-B14F-4D97-AF65-F5344CB8AC3E}">
        <p14:creationId xmlns:p14="http://schemas.microsoft.com/office/powerpoint/2010/main" val="128050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46A5-0112-C50C-CCB0-850893B12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8EA60-797E-C89E-804F-B5A9FD35CE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017" y="182879"/>
            <a:ext cx="11841480" cy="6035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───􀓢───􀓢───􀓥───􀓢───􀓢───􀓢───􀓢───􀓢───􀓢───􀓢───􀓢───􀓢───􀓢───􀓢───􀓢───􀓢──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Foundations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Array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aseline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73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FD50F-75A8-5B0B-D603-D49272BE9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───􀓢───􀓢───􀓥───􀓢───􀓢───􀓢───􀓢───􀓢───􀓢───􀓢───􀓢───􀓢───􀓢───􀓢───􀓢───􀓢──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Foundations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   	       𝙰: Array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───────────────────────────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Elements: e₀ e₁ … eₙ₋₁ ∊ 𝙰	  ,A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   Shape: d₀ … dₖ₋₁    ∊ ℕ	  ⍴A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						    									     						</a:t>
            </a:r>
          </a:p>
        </p:txBody>
      </p:sp>
    </p:spTree>
    <p:extLst>
      <p:ext uri="{BB962C8B-B14F-4D97-AF65-F5344CB8AC3E}">
        <p14:creationId xmlns:p14="http://schemas.microsoft.com/office/powerpoint/2010/main" val="1920717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FD50F-75A8-5B0B-D603-D49272BE9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───􀓢───􀓢───􀓥───􀓢───􀓢───􀓢───􀓢───􀓢───􀓢───􀓢───􀓢───􀓢───􀓢───􀓢───􀓢───􀓢──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Foundations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   	       𝙰: Array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───────────────────────────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Elements: e₀ e₁ … eₙ₋₁ ∊ 𝙰	  ,A │ n  ⟷ ≢,A  Count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   Shape: d₀ … dₖ₋₁    ∊ ℕ	  ⍴A │ k  ⟷ ≢⍴A  Rank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						       d₀ ⟷ ≢A   Tally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							     						</a:t>
            </a:r>
          </a:p>
        </p:txBody>
      </p:sp>
    </p:spTree>
    <p:extLst>
      <p:ext uri="{BB962C8B-B14F-4D97-AF65-F5344CB8AC3E}">
        <p14:creationId xmlns:p14="http://schemas.microsoft.com/office/powerpoint/2010/main" val="80272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BF43D-B917-B028-E7F1-1136A4B2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E0E86-9EFD-2E64-1201-FBFA3381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───􀓥───􀓢───􀓢───􀓢───􀓢───􀓢───􀓢───􀓢───􀓢───􀓢───􀓢───􀓢───􀓢───􀓢───􀓢───􀓢──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Background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APL </a:t>
            </a:r>
          </a:p>
        </p:txBody>
      </p:sp>
    </p:spTree>
    <p:extLst>
      <p:ext uri="{BB962C8B-B14F-4D97-AF65-F5344CB8AC3E}">
        <p14:creationId xmlns:p14="http://schemas.microsoft.com/office/powerpoint/2010/main" val="346379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57EB-F449-C991-38E6-B89C07518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E450D-ACF0-38A9-140F-ABCA53038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───􀓢───􀓢───􀓥───􀓢───􀓢───􀓢───􀓢───􀓢───􀓢───􀓢───􀓢───􀓢───􀓢───􀓢───􀓢───􀓢──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Foundations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   	       𝙰: Array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───────────────────────────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Elements: e₀ e₁ … eₙ₋₁ ∊ 𝙰	  ,A │ n  ⟷ ≢,A  Count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   Shape: d₀ … dₖ₋₁    ∊ ℕ	  ⍴A │ k  ⟷ ≢⍴A  Rank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						       d₀ ⟷ ≢A   Tally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  ≡ Y  Nesting level of A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							     						</a:t>
            </a:r>
          </a:p>
        </p:txBody>
      </p:sp>
    </p:spTree>
    <p:extLst>
      <p:ext uri="{BB962C8B-B14F-4D97-AF65-F5344CB8AC3E}">
        <p14:creationId xmlns:p14="http://schemas.microsoft.com/office/powerpoint/2010/main" val="31362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8FC48-0AD1-A460-2E75-9B28703E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673CE-A39D-E6DC-DB69-6045090A4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───􀓢───􀓢───􀓥───􀓢───􀓢───􀓢───􀓢───􀓢───􀓢───􀓢───􀓢───􀓢───􀓢───􀓢───􀓢───􀓢──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Foundations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   	       𝙰: Array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───────────────────────────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Elements: e₀ e₁ … eₙ₋₁ ∊ 𝙰	  ,A │ n  ⟷ ≢,A  Count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   Shape: d₀ … dₖ₋₁    ∊ ℕ	  ⍴A │ k  ⟷ ≢⍴A  Rank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						       d₀ ⟷ ≢A   Tally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  ≡ Y  Nesting level of A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struct array {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	int rank; 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	int shape[rank];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	struct array elements[n];</a:t>
            </a:r>
          </a:p>
          <a:p>
            <a:pPr>
              <a:lnSpc>
                <a:spcPts val="2900"/>
              </a:lnSpc>
              <a:spcBef>
                <a:spcPts val="0"/>
              </a:spcBef>
            </a:pPr>
            <a:r>
              <a:rPr lang="en-US" dirty="0"/>
              <a:t>		};</a:t>
            </a:r>
          </a:p>
        </p:txBody>
      </p:sp>
    </p:spTree>
    <p:extLst>
      <p:ext uri="{BB962C8B-B14F-4D97-AF65-F5344CB8AC3E}">
        <p14:creationId xmlns:p14="http://schemas.microsoft.com/office/powerpoint/2010/main" val="2551925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FD50F-75A8-5B0B-D603-D49272BE9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───􀓢───􀓢───􀓢───􀓥───􀓢───􀓢───􀓢───􀓢───􀓢───􀓢───􀓢───􀓢───􀓢───􀓢───􀓢───􀓢──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Slicing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Choice #1: Leverage inherent dimensionality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535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F2AE5-C7BF-CDCE-7E8C-5914B067A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2AE6E-5D02-588C-FDA6-E95A7BEC0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───􀓢───􀓢───􀓢───􀓥───􀓢───􀓢───􀓢───􀓢───􀓢───􀓢───􀓢───􀓢───􀓢───􀓢───􀓢───􀓢──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Slicing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Choice #1: Leverage inherent dimensionality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7E3C7-7435-6741-4D41-6FA776CF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8" y="2044265"/>
            <a:ext cx="9662643" cy="27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29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E4BE-75EB-3D95-3C0C-5A460E7E5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C2553-8428-EE2B-7AB3-BDF2A930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───􀓢───􀓢───􀓢───􀓥───􀓢───􀓢───􀓢───􀓢───􀓢───􀓢───􀓢───􀓢───􀓢───􀓢───􀓢───􀓢──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Slicing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Choice #1: Leverage inherent dimensionality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EAC06-4128-BD6A-A7FD-7449ED41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0" y="1911929"/>
            <a:ext cx="4269265" cy="4231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E334B-33C4-66A0-F188-F927712F6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809" y="2148052"/>
            <a:ext cx="1975622" cy="375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19838B-644B-CB3B-6FD1-4B63EAE0B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905032"/>
            <a:ext cx="4608050" cy="13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1B405-2A26-9205-241F-A2134AFFA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BE2F7-1D26-DD78-B71A-5BB22E27A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───􀓢───􀓢───􀓢───􀓢───􀓥───􀓢───􀓢───􀓢───􀓢───􀓢───􀓢───􀓢───􀓢───􀓢───􀓢───􀓢──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Aggregation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Aggregate objects instead of reified object references.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68629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5A23B-EA1C-F7B4-DD88-83014844B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FCE6F-46E4-8DDF-C0D0-360395811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───􀓢───􀓢───􀓢───􀓢───􀓥───􀓢───􀓢───􀓢───􀓢───􀓢───􀓢───􀓢───􀓢───􀓢───􀓢───􀓢──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Aggregation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Aggregate objects instead of reified object references.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BBE62-962D-0CE8-4C93-A09900355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60" y="2268000"/>
            <a:ext cx="8280479" cy="36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3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9261-ECDC-CD98-6783-A2EB33635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AC64C-A2F6-EE73-0303-637749AB4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───􀓢───􀓢───􀓢───􀓢───􀓥───􀓢───􀓢───􀓢───􀓢───􀓢───􀓢───􀓢───􀓢───􀓢───􀓢───􀓢──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Aggregation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Aggregate objects instead of reified object references.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05E48-8264-0AC1-86FF-95610C19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866395"/>
            <a:ext cx="4447103" cy="196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77AB4-8BE3-7BBA-0E24-20C6E6185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37" y="2866395"/>
            <a:ext cx="6680468" cy="17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82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D5CF-16A1-58F9-9E41-605E3AFEB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7CB20-E1C2-E461-109D-B449F80E0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───􀓢───􀓢───􀓢───􀓢───􀓢───􀓥───􀓢───􀓢───􀓢───􀓢───􀓢───􀓢───􀓢───􀓢───􀓢───􀓢──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Inverted Tables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inverted tables to represent relations, complex objects.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12520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AA31F-297D-F555-3401-F691E79A9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8446C-1C75-C667-43DF-A162F2C62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───􀓢───􀓢───􀓢───􀓢───􀓢───􀓥───􀓢───􀓢───􀓢───􀓢───􀓢───􀓢───􀓢───􀓢───􀓢───􀓢──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Inverted Tables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inverted tables to represent relations, complex objects.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C4E73-7A04-2DB0-9E5F-8B8304CA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29" y="1958132"/>
            <a:ext cx="3639942" cy="42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91644-2421-7093-DA54-A2A8C80CA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5BFBA-CE4D-9803-CC4A-62652F9A6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───􀓥───􀓢───􀓢───􀓢───􀓢───􀓢───􀓢───􀓢───􀓢───􀓢───􀓢───􀓢───􀓢───􀓢───􀓢───􀓢──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Background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APL</a:t>
            </a:r>
            <a:endParaRPr lang="en-US" sz="48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48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language with all those funny symbols.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33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FCD3-6D66-89F5-7587-A84BC055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91E95-D0C7-60F1-5A9E-B930598A2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───􀓢───􀓢───􀓢───􀓢───􀓢───􀓥───􀓢───􀓢───􀓢───􀓢───􀓢───􀓢───􀓢───􀓢───􀓢───􀓢──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Inverted Tables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inverted tables to represent relations, complex objects.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44009-3919-C04B-778D-03520FFA2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0" y="1958132"/>
            <a:ext cx="3639942" cy="4259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B1BF52-2F1E-6744-7EF5-6C11DD1E4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12" y="2085879"/>
            <a:ext cx="7538137" cy="13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63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CB37-743E-40FF-B4A6-BA78F942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E7E03-DEBF-B26D-AA23-7BE5D7CD6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───􀓢───􀓢───􀓢───􀓢───􀓢───􀓥───􀓢───􀓢───􀓢───􀓢───􀓢───􀓢───􀓢───􀓢───􀓢───􀓢──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Inverted Tables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inverted tables to represent relations, complex objects.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26114-37AC-9A13-C78A-3C4239C5C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0" y="1958132"/>
            <a:ext cx="3639942" cy="4259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E947CA-88AD-C008-6D1C-909DF0314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12" y="2085879"/>
            <a:ext cx="7538137" cy="134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4D942-F757-BB5B-5E24-FF76E9475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82" y="3476702"/>
            <a:ext cx="2568548" cy="274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09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11FB4-8F3F-9AEA-D30D-0BDCDB658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2B405-2C17-3CEA-1971-E56B70889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───􀓢───􀓢───􀓢───􀓢───􀓢───􀓥───􀓢───􀓢───􀓢───􀓢───􀓢───􀓢───􀓢───􀓢───􀓢───􀓢──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Inverted Tables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inverted tables to represent relations, complex objects.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F168F-58F9-AA8B-4342-A1D39C51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811" y="1958132"/>
            <a:ext cx="3639942" cy="4259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769BC-41D0-A6C7-A64F-627E8272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70" y="2260370"/>
            <a:ext cx="3602425" cy="38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6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02C31-F9EA-194C-3D6E-D82A5D498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8039E-2C1D-325B-D566-7585D563B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───􀓢───􀓢───􀓢───􀓢───􀓢───􀓢───􀓥───􀓢───􀓢───􀓢───􀓢───􀓢───􀓢───􀓢───􀓢───􀓢──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Implicit Structures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Leverage implicit data structures, explicit arrays.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59331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A19C6-0FAD-159F-469F-F69FE1BF1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B3944-9EF4-075E-3A38-FF91D1F0AF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───􀓢───􀓢───􀓢───􀓢───􀓢───􀓢───􀓥───􀓢───􀓢───􀓢───􀓢───􀓢───􀓢───􀓢───􀓢───􀓢──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Implicit Structures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Leverage implicit data structures, explicit arrays.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5C843-857E-DFDC-A8C4-7D10BA4FE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78" y="2125596"/>
            <a:ext cx="6342443" cy="40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66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4BBE3-F4BB-CC3A-B187-6F3E2E9A0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4A922-FE71-2A58-37DB-09F84F112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───􀓢───􀓢───􀓢───􀓢───􀓢───􀓢───􀓥───􀓢───􀓢───􀓢───􀓢───􀓢───􀓢───􀓢───􀓢───􀓢──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Implicit Structures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Leverage implicit data structures, explicit arrays.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5" name="Picture 4" descr="A blackboard with white numbers and squares&#10;&#10;Description automatically generated">
            <a:extLst>
              <a:ext uri="{FF2B5EF4-FFF2-40B4-BE49-F238E27FC236}">
                <a16:creationId xmlns:a16="http://schemas.microsoft.com/office/drawing/2014/main" id="{22A83DCD-7FF5-86FC-5A45-F518EF55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98" y="2257938"/>
            <a:ext cx="8502404" cy="35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5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D2DD-9BE0-3AE4-FD62-3C1AFB11E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4E516-2E01-2383-FD9E-C740B80B8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───􀓢───􀓢───􀓢───􀓢───􀓢───􀓢───􀓥───􀓢───􀓢───􀓢───􀓢───􀓢───􀓢───􀓢───􀓢───􀓢──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Implicit Structures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Leverage implicit data structures, explicit arrays.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A6883-E7E9-24D6-9678-11C173BE2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57" y="2136771"/>
            <a:ext cx="3335285" cy="40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4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CA240-B645-9C92-07EB-408780A11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0AF7B-ECB6-EC87-7206-EFA0DAF85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───􀓢───􀓢───􀓢───􀓢───􀓢───􀓢───􀓢───􀓥───􀓢───􀓢───􀓢───􀓢───􀓢───􀓢───􀓢───􀓢──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Symbol tables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Explicitly intern data using symbol tables.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77862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16A71-6C3B-3C5B-A69B-53365100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142C6-64EB-EBB0-FD46-A5DE6B045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───􀓢───􀓢───􀓢───􀓢───􀓢───􀓢───􀓢───􀓥───􀓢───􀓢───􀓢───􀓢───􀓢───􀓢───􀓢───􀓢──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Symbol tables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Explicitly intern data using symbol tables.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CE5A8-402E-CEAE-5702-5E053977F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30" y="2023780"/>
            <a:ext cx="9714139" cy="2124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466DC-614C-E034-38D6-6EA5BDDCE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87" y="4565992"/>
            <a:ext cx="6567626" cy="11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66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51F65-B651-5087-6492-A44E0AEB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41A6D-2AEB-ACF6-05E8-C9994B575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───􀓢───􀓢───􀓢───􀓢───􀓢───􀓢───􀓢───􀓥───􀓢───􀓢───􀓢───􀓢───􀓢───􀓢───􀓢───􀓢──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Symbol tables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Explicitly intern data using symbol tables.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81E7D-6C39-484D-FE63-770D8DF1B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6" y="2033462"/>
            <a:ext cx="6821215" cy="1491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84CB7-F57A-C771-37CF-6BEE247AE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59" y="2219661"/>
            <a:ext cx="4234072" cy="740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6FE95-6EC9-36B1-E4A4-C1EB83736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131" y="4847215"/>
            <a:ext cx="3909453" cy="125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0BCB-DA1F-234D-CA1E-F9C077A0F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6" y="3735364"/>
            <a:ext cx="7698031" cy="16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33CD-85F7-391A-7444-500ECC5BE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B0DFC-C178-EDF0-CD19-A40778F816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───􀓥───􀓢───􀓢───􀓢───􀓢───􀓢───􀓢───􀓢───􀓢───􀓢───􀓢───􀓢───􀓢───􀓢───􀓢───􀓢──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Background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APL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(2=+⌿0=X∘.|X)⌿X←1+⍳N             ⍝ Prime Numbers up to 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⊃1 ⍵∨.∧3 4=+⌿,¯1 0 1∘.⌽¯1 0 1⊖¨⊂⍵ ⍝ Game of Life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0⌈(,[2+⍳3]{⍵}⌺3 3⊢⍵)+.×,[⍳3]⍺    ⍝ </a:t>
            </a:r>
            <a:r>
              <a:rPr lang="en-US" dirty="0" err="1"/>
              <a:t>RelU</a:t>
            </a:r>
            <a:r>
              <a:rPr lang="en-US" dirty="0"/>
              <a:t>, 3×3 Convolution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356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C2AE6-3E64-D468-F12C-1F8C737B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4CF35-D896-0BE7-5848-56B9BFE581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───􀓢───􀓢───􀓢───􀓢───􀓢───􀓢───􀓢───􀓢───􀓥───􀓢───􀓢───􀓢───􀓢───􀓢───􀓢───􀓢──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Pointers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Avoid generalized pointers,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type-constrained explicit pointers with restricted range.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21036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6E47-DF28-0167-4C88-0D215DCA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C4526-8D05-F45E-201A-8F6500C91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───􀓢───􀓢───􀓢───􀓢───􀓢───􀓢───􀓢───􀓢───􀓥───􀓢───􀓢───􀓢───􀓢───􀓢───􀓢───􀓢──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Pointers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Avoid generalized pointers,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type-constrained explicit pointers with restricted range.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C6EC3-E8F6-1ED1-5EC3-4720CC554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85" y="2536024"/>
            <a:ext cx="4076866" cy="32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38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632C3-A911-1659-D335-A6241AC2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0E53-FCB2-114D-FC94-877FFB99C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───􀓢───􀓢───􀓢───􀓢───􀓢───􀓢───􀓢───􀓢───􀓥───􀓢───􀓢───􀓢───􀓢───􀓢───􀓢───􀓢──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Pointers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Avoid generalized pointers,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type-constrained explicit pointers with restricted range.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2B5F6-5457-BE7B-32A1-688B6011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01" y="2592685"/>
            <a:ext cx="3699198" cy="36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D8DE4-F150-8BA7-7C26-8B127C56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1C8A7-3170-AF49-9631-BE9BEC8ED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───􀓢───􀓢───􀓢───􀓢───􀓢───􀓢───􀓢───􀓢───􀓥───􀓢───􀓢───􀓢───􀓢───􀓢───􀓢───􀓢──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Pointers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Avoid generalized pointers,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type-constrained explicit pointers with restricted range.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96F56-903D-5EC8-15F8-C2FDC0047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8" y="2760831"/>
            <a:ext cx="3362907" cy="33629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6D904-268E-7BF0-8337-2808FA276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23" y="3078926"/>
            <a:ext cx="7532913" cy="20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68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D045-4146-242B-327E-E3A0CBD8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C3041-BCA4-900D-F7BF-70F4D865E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───􀓢───􀓢───􀓢───􀓢───􀓢───􀓢───􀓢───􀓢───􀓥───􀓢───􀓢───􀓢───􀓢───􀓢───􀓢───􀓢──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Pointers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Avoid generalized pointers,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type-constrained explicit pointers with restricted range.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r>
              <a:rPr lang="en-US" dirty="0"/>
              <a:t>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3CF2-F349-F552-4711-5AF84441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09" y="4339637"/>
            <a:ext cx="7114977" cy="1514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F5830B-A657-F143-6FC5-C3411A5B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3" y="2891117"/>
            <a:ext cx="3542432" cy="2884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7E9B-A43C-C9F1-BE3B-C7C3D5146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73" y="2329253"/>
            <a:ext cx="7532913" cy="20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4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0544-AA7B-2CB4-A75E-149D7019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2D4F2-CE65-DF8D-06E2-40C47DE1F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───􀓢───􀓢───􀓢───􀓢───􀓢───􀓢───􀓢───􀓢───􀓢───􀓥───􀓢───􀓢───􀓢───􀓢───􀓢───􀓢──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Enums/Types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Think aggregately for tags, types, and classes.</a:t>
            </a:r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97344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2D7A7-5865-FA3C-4ABC-23CFCA83B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F8298-0982-ABB8-D193-8B7442EB2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───􀓢───􀓢───􀓢───􀓢───􀓢───􀓢───􀓢───􀓢───􀓢───􀓥───􀓢───􀓢───􀓢───􀓢───􀓢───􀓢──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Enums/Types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Think aggregately for tags, types, and classes.</a:t>
            </a:r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CF9CD-3419-BA1B-F7F3-5D44A33C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79" y="2157173"/>
            <a:ext cx="6005641" cy="42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4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11D4-DC7E-5EE4-3768-444F8920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6E14E-93F6-9819-B662-52660CC489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───􀓢───􀓢───􀓢───􀓢───􀓢───􀓢───􀓢───􀓢───􀓢───􀓢───􀓥───􀓢───􀓢───􀓢───􀓢───􀓢──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Views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aren’t restricted to a single representation,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don’t be afraid to switch representations to taste.</a:t>
            </a:r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92300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7E82F-7EA2-F0B5-9149-DB75DE80F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C5FEF-C6EB-7F49-ABAB-692979F9B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───􀓢───􀓢───􀓢───􀓢───􀓢───􀓢───􀓢───􀓢───􀓢───􀓢───􀓥───􀓢───􀓢───􀓢───􀓢───􀓢──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Views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aren’t restricted to a single representation,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don’t be afraid to switch representations to taste.</a:t>
            </a:r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B1A48-4072-B501-1ABD-C142B051C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7" y="2939682"/>
            <a:ext cx="10709448" cy="30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84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0DBD-15BF-C358-00D5-184249558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9F425-E67A-E2CB-1F4D-86065DC40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───􀓢───􀓢───􀓢───􀓢───􀓢───􀓢───􀓢───􀓢───􀓢───􀓢───􀓢───􀓥───􀓢───􀓢───􀓢───􀓢──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Boolean Masks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Take advantage of </a:t>
            </a:r>
            <a:r>
              <a:rPr lang="en-US" dirty="0" err="1"/>
              <a:t>Bitvector</a:t>
            </a:r>
            <a:r>
              <a:rPr lang="en-US" dirty="0"/>
              <a:t> masks.</a:t>
            </a:r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6084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FD50F-75A8-5B0B-D603-D49272BE9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───􀓥───􀓢───􀓢───􀓢───􀓢───􀓢───􀓢───􀓢───􀓢───􀓢───􀓢───􀓢───􀓢───􀓢───􀓢───􀓢──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Background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APL is: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06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B38D5-7214-B805-18AD-9E80C40AB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F45E6-7736-8E55-8E37-938AC5ABB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───􀓢───􀓢───􀓢───􀓢───􀓢───􀓢───􀓢───􀓢───􀓢───􀓢───􀓢───􀓥───􀓢───􀓢───􀓢───􀓢──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Boolean Masks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Take advantage of </a:t>
            </a:r>
            <a:r>
              <a:rPr lang="en-US" dirty="0" err="1"/>
              <a:t>Bitvector</a:t>
            </a:r>
            <a:r>
              <a:rPr lang="en-US" dirty="0"/>
              <a:t> masks.</a:t>
            </a:r>
          </a:p>
          <a:p>
            <a:r>
              <a:rPr lang="en-US" dirty="0"/>
              <a:t>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4A08C-965B-A0EB-1E7C-ABE6F05BC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85" y="2954318"/>
            <a:ext cx="6624526" cy="216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96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B5C74-2FBA-6161-1F39-068D0FEE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F5F99-2F5F-6FEA-A94C-5854B76FD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───􀓢───􀓢───􀓢───􀓢───􀓢───􀓢───􀓢───􀓢───􀓢───􀓢───􀓢───􀓥───􀓢───􀓢───􀓢───􀓢──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Boolean Masks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Take advantage of </a:t>
            </a:r>
            <a:r>
              <a:rPr lang="en-US" dirty="0" err="1"/>
              <a:t>Bitvector</a:t>
            </a:r>
            <a:r>
              <a:rPr lang="en-US" dirty="0"/>
              <a:t> masks.</a:t>
            </a:r>
          </a:p>
          <a:p>
            <a:r>
              <a:rPr lang="en-US" dirty="0"/>
              <a:t>                        </a:t>
            </a:r>
          </a:p>
          <a:p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		(A×M)+(B×~M) ⍝ Select A if M, B otherwise</a:t>
            </a:r>
          </a:p>
          <a:p>
            <a:r>
              <a:rPr lang="en-US" dirty="0"/>
              <a:t>		</a:t>
            </a:r>
            <a:r>
              <a:rPr lang="en-US" dirty="0" err="1"/>
              <a:t>M⍀f</a:t>
            </a:r>
            <a:r>
              <a:rPr lang="en-US" dirty="0"/>
              <a:t>(M⌿A)     ⍝ Masked A modified by f</a:t>
            </a:r>
          </a:p>
        </p:txBody>
      </p:sp>
    </p:spTree>
    <p:extLst>
      <p:ext uri="{BB962C8B-B14F-4D97-AF65-F5344CB8AC3E}">
        <p14:creationId xmlns:p14="http://schemas.microsoft.com/office/powerpoint/2010/main" val="601286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1332-F0C9-8A91-1113-A742E1DBF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88C2-8391-2FA1-75D0-A8A8080C0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───􀓢───􀓢───􀓢───􀓢───􀓢───􀓢───􀓢───􀓢───􀓢───􀓢───􀓢───􀓢───􀓥───􀓢───􀓢───􀓢──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Keys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Combine Enums, Views, and Masks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by using “Keys” either explicitly or implicitly.</a:t>
            </a:r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66043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1A74-53D4-42E8-DEE2-401CDBB4C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760F5-BD4F-1483-F37C-B821CF046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───􀓢───􀓢───􀓢───􀓢───􀓢───􀓢───􀓢───􀓢───􀓢───􀓢───􀓢───􀓢───􀓥───􀓢───􀓢───􀓢──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Keys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Combine Enums, Views, and Masks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by using “Keys” either explicitly or implicitly.</a:t>
            </a:r>
          </a:p>
          <a:p>
            <a:r>
              <a:rPr lang="en-US" dirty="0"/>
              <a:t>                        </a:t>
            </a:r>
          </a:p>
          <a:p>
            <a:r>
              <a:rPr lang="en-US" dirty="0"/>
              <a:t>								</a:t>
            </a:r>
            <a:r>
              <a:rPr lang="en-US" dirty="0" err="1"/>
              <a:t>xoFnworBkciuQehT</a:t>
            </a:r>
            <a:endParaRPr lang="en-US" dirty="0"/>
          </a:p>
          <a:p>
            <a:r>
              <a:rPr lang="en-US" dirty="0"/>
              <a:t>								4443333322222111</a:t>
            </a:r>
          </a:p>
          <a:p>
            <a:r>
              <a:rPr lang="en-US" dirty="0"/>
              <a:t>							</a:t>
            </a:r>
          </a:p>
          <a:p>
            <a:r>
              <a:rPr lang="en-US" dirty="0"/>
              <a:t>								</a:t>
            </a:r>
            <a:r>
              <a:rPr lang="en-US" dirty="0" err="1"/>
              <a:t>ehTkciuQnworBxoF</a:t>
            </a:r>
            <a:endParaRPr lang="en-US" dirty="0"/>
          </a:p>
          <a:p>
            <a:r>
              <a:rPr lang="en-US" dirty="0"/>
              <a:t>								1112222233333444 </a:t>
            </a:r>
          </a:p>
          <a:p>
            <a:endParaRPr lang="en-US" dirty="0"/>
          </a:p>
          <a:p>
            <a:r>
              <a:rPr lang="en-US" dirty="0"/>
              <a:t>								</a:t>
            </a:r>
            <a:r>
              <a:rPr lang="en-US" dirty="0" err="1"/>
              <a:t>ehT</a:t>
            </a:r>
            <a:r>
              <a:rPr lang="en-US" dirty="0"/>
              <a:t> </a:t>
            </a:r>
            <a:r>
              <a:rPr lang="en-US" dirty="0" err="1"/>
              <a:t>kciuQ</a:t>
            </a:r>
            <a:r>
              <a:rPr lang="en-US" dirty="0"/>
              <a:t> </a:t>
            </a:r>
            <a:r>
              <a:rPr lang="en-US" dirty="0" err="1"/>
              <a:t>nworB</a:t>
            </a:r>
            <a:r>
              <a:rPr lang="en-US" dirty="0"/>
              <a:t> </a:t>
            </a:r>
            <a:r>
              <a:rPr lang="en-US" dirty="0" err="1"/>
              <a:t>xoF</a:t>
            </a:r>
            <a:endParaRPr lang="en-US" dirty="0"/>
          </a:p>
          <a:p>
            <a:r>
              <a:rPr lang="en-US" dirty="0"/>
              <a:t>								1110111110111110111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95FE4-4BC1-841F-1282-CBC736B73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40" y="3095331"/>
            <a:ext cx="5398280" cy="228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DBCA5-2A75-3803-4BFE-931E593AB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E6D9A-5E87-4072-0F98-811E23ED1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───􀓢───􀓢───􀓢───􀓢───􀓢───􀓢───􀓢───􀓢───􀓢───􀓢───􀓢───􀓢───􀓥───􀓢───􀓢───􀓢──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TAO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Embrace the Total Array Ordering: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Leverage permutations and total array ordering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for knowledge embedding.</a:t>
            </a:r>
          </a:p>
          <a:p>
            <a:r>
              <a:rPr lang="en-US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18751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957D-6E07-B0EF-D763-0230AAA2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381D9-87C7-6CAD-E3F9-E7F6380EF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───􀓢───􀓢───􀓢───􀓢───􀓢───􀓢───􀓢───􀓢───􀓢───􀓢───􀓢───􀓢───􀓥───􀓢───􀓢───􀓢──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TAO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Embrace the TAO:</a:t>
            </a:r>
          </a:p>
          <a:p>
            <a:r>
              <a:rPr lang="en-US" dirty="0"/>
              <a:t>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8ED25-12C1-9D75-0F52-AE700D0B7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08" y="1861494"/>
            <a:ext cx="3010796" cy="449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9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0FC0E-B882-2CE2-E358-FE82FADF9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2F142-FB64-EF6E-34BD-6496E58DF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───􀓢───􀓢───􀓢───􀓢───􀓢───􀓢───􀓢───􀓢───􀓢───􀓢───􀓢───􀓢───􀓥───􀓢───􀓢───􀓢──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TAO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Embrace the TAO:</a:t>
            </a:r>
          </a:p>
          <a:p>
            <a:r>
              <a:rPr lang="en-US" dirty="0"/>
              <a:t>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EF876-BC0A-D480-F81A-71AC39CB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7" y="1861491"/>
            <a:ext cx="3010796" cy="4496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0BE3-6426-3DF8-F2C1-449E7D775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22" y="2928677"/>
            <a:ext cx="6351449" cy="211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97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5458C-5890-B811-905E-CB4F952E2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E159B-5AEF-82DA-76D1-04F6BC6F3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───􀓢───􀓢───􀓢───􀓢───􀓢───􀓢───􀓢───􀓢───􀓢───􀓢───􀓢───􀓢───􀓢───􀓥───􀓢───􀓢──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Rel. 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Related Work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Moseley, Ben, and Peter Marks. "Out of the tar pit."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Software Practice Advancement (SPA) 2006 (2006).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https://blog.royalsloth.eu/archive/outOfTheTarPit.pdf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88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27FE9-B27D-CAFC-86C0-4F2800D3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41BFE-A045-F3B6-785E-15D7E02004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───􀓢───􀓢───􀓢───􀓢───􀓢───􀓢───􀓢───􀓢───􀓢───􀓢───􀓢───􀓢───􀓢───􀓢───􀓥───􀓢──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    Lessons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20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D3EF-A19B-A042-DA21-35DDBAEE4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A2271-EFA9-2DD7-B818-9DCEBB3DC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───􀓢───􀓢───􀓢───􀓢───􀓢───􀓢───􀓢───􀓢───􀓢───􀓢───􀓢───􀓢───􀓢───􀓢───􀓥───􀓢──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    Lessons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Data hiding</a:t>
            </a:r>
            <a:r>
              <a:rPr lang="en-US" dirty="0"/>
              <a:t> is a </a:t>
            </a:r>
            <a:r>
              <a:rPr lang="en-US" b="1" dirty="0"/>
              <a:t>myth</a:t>
            </a:r>
            <a:r>
              <a:rPr lang="en-US" dirty="0"/>
              <a:t>, so embrace more control.</a:t>
            </a:r>
            <a:endParaRPr lang="en-US" i="1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8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73FEB-86C3-955C-A19B-98EAA5D08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56128-5134-DB9A-C469-DFCC27900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───􀓥───􀓢───􀓢───􀓢───􀓢───􀓢───􀓢───􀓢───􀓢───􀓢───􀓢───􀓢───􀓢───􀓢───􀓢───􀓢──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Background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APL is: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rich, economical vocabulary over arrays…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24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03E65-04CD-B5B9-83E2-E3103B9A2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378BB-83DD-0DA9-A072-9BBEDF600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───􀓢───􀓢───􀓢───􀓢───􀓢───􀓢───􀓢───􀓢───􀓢───􀓢───􀓢───􀓢───􀓢───􀓢───􀓥───􀓢──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    Lessons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Data hiding</a:t>
            </a:r>
            <a:r>
              <a:rPr lang="en-US" dirty="0"/>
              <a:t> is a </a:t>
            </a:r>
            <a:r>
              <a:rPr lang="en-US" b="1" dirty="0"/>
              <a:t>myth</a:t>
            </a:r>
            <a:r>
              <a:rPr lang="en-US" dirty="0"/>
              <a:t>, so embrace more control.</a:t>
            </a: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encoding is critical to efficient array programming.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65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F438B-18B3-4598-FB07-9E075631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B39E2-27A8-9162-7FE1-281F1C5561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───􀓢───􀓢───􀓢───􀓢───􀓢───􀓢───􀓢───􀓢───􀓢───􀓢───􀓢───􀓢───􀓢───􀓢───􀓥───􀓢──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    Lessons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Data hiding</a:t>
            </a:r>
            <a:r>
              <a:rPr lang="en-US" dirty="0"/>
              <a:t> is a </a:t>
            </a:r>
            <a:r>
              <a:rPr lang="en-US" b="1" dirty="0"/>
              <a:t>myth</a:t>
            </a:r>
            <a:r>
              <a:rPr lang="en-US" dirty="0"/>
              <a:t>, so embrace more control.</a:t>
            </a: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encoding is critical to efficient array programming.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regain control over your data without losing convenience.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1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0B304-6A86-196A-881E-82E9CD64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B8622-7DFF-BBEE-7B4A-0368D6EFC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───􀓢───􀓢───􀓢───􀓢───􀓢───􀓢───􀓢───􀓢───􀓢───􀓢───􀓢───􀓢───􀓢───􀓢───􀓥───􀓢──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    Lessons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Data hiding</a:t>
            </a:r>
            <a:r>
              <a:rPr lang="en-US" dirty="0"/>
              <a:t> is a </a:t>
            </a:r>
            <a:r>
              <a:rPr lang="en-US" b="1" dirty="0"/>
              <a:t>myth</a:t>
            </a:r>
            <a:r>
              <a:rPr lang="en-US" dirty="0"/>
              <a:t>, so embrace more control.</a:t>
            </a: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encoding is critical to efficient array programming.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regain control over your data without losing convenience.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Data-driven code should fall out naturally.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48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D9D6B-3122-12AD-01D7-45866E261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5A254-9F2B-9AFA-C657-6E640E08F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───􀓢───􀓢───􀓢───􀓢───􀓢───􀓢───􀓢───􀓢───􀓢───􀓢───􀓢───􀓢───􀓢───􀓢───􀓥───􀓢──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    Lessons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Data hiding</a:t>
            </a:r>
            <a:r>
              <a:rPr lang="en-US" dirty="0"/>
              <a:t> is a </a:t>
            </a:r>
            <a:r>
              <a:rPr lang="en-US" b="1" dirty="0"/>
              <a:t>myth</a:t>
            </a:r>
            <a:r>
              <a:rPr lang="en-US" dirty="0"/>
              <a:t>, so embrace more control.</a:t>
            </a: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encoding is critical to efficient array programming.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regain control over your data without losing convenience.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Data-driven code should fall out naturally.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Utilize implicit data structures under an array model.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14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C2529-C73D-AC4E-D7FC-13FACEEE3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9993F-A06E-E886-CD54-68CEF55AB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───􀓢───􀓢───􀓢───􀓢───􀓢───􀓢───􀓢───􀓢───􀓢───􀓢───􀓢───􀓢───􀓢───􀓢───􀓥───􀓢──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    Lessons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Data hiding</a:t>
            </a:r>
            <a:r>
              <a:rPr lang="en-US" dirty="0"/>
              <a:t> is a </a:t>
            </a:r>
            <a:r>
              <a:rPr lang="en-US" b="1" dirty="0"/>
              <a:t>myth</a:t>
            </a:r>
            <a:r>
              <a:rPr lang="en-US" dirty="0"/>
              <a:t>, so embrace more control.</a:t>
            </a: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encoding is critical to efficient array programming.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regain control over your data without losing convenience.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Data-driven code should fall out naturally.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Utilize implicit data structures under an array model.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low-level thinking with high-level language conveniences.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9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FAA1-BD6F-D971-BAAA-2CAE2486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53153-13F3-22CF-4A26-91CA48F250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───􀓢───􀓢───􀓢───􀓢───􀓢───􀓢───􀓢───􀓢───􀓢───􀓢───􀓢───􀓢───􀓢───􀓢───􀓥───􀓢──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    Lessons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Data hiding</a:t>
            </a:r>
            <a:r>
              <a:rPr lang="en-US" dirty="0"/>
              <a:t> is a </a:t>
            </a:r>
            <a:r>
              <a:rPr lang="en-US" b="1" dirty="0"/>
              <a:t>myth</a:t>
            </a:r>
            <a:r>
              <a:rPr lang="en-US" dirty="0"/>
              <a:t>, so embrace more control.</a:t>
            </a: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encoding is critical to efficient array programming.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regain control over your data without losing convenience.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Data-driven code should fall out naturally.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Utilize implicit data structures under an array model.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low-level thinking with high-level language conveniences.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Stick to global, avoid long-lived intermediate state.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68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87B87-C94B-3D0F-E3EC-DC3970C67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0FAF5-A3F2-D1BF-A709-D76574E03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───􀓢───􀓢───􀓢───􀓢───􀓢───􀓢───􀓢───􀓢───􀓢───􀓢───􀓢───􀓢───􀓢───􀓢───􀓥───􀓢──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     Lessons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Data hiding</a:t>
            </a:r>
            <a:r>
              <a:rPr lang="en-US" dirty="0"/>
              <a:t> is a </a:t>
            </a:r>
            <a:r>
              <a:rPr lang="en-US" b="1" dirty="0"/>
              <a:t>myth</a:t>
            </a:r>
            <a:r>
              <a:rPr lang="en-US" dirty="0"/>
              <a:t>, so embrace more control.</a:t>
            </a: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encoding is critical to efficient array programming.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regain control over your data without losing convenience.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Data-driven code should fall out naturally.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Utilize implicit data structures under an array model.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low-level thinking with high-level language conveniences.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Stick to global, avoid long-lived intermediate state.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Take advantage of functional principles to manage global state.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835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FD50F-75A8-5B0B-D603-D49272BE9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───􀓢───􀓢───􀓢───􀓢───􀓢───􀓢───􀓢───􀓢───􀓢───􀓢───􀓢───􀓢───􀓢───􀓢───􀓢───􀓥──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                                          Conclusion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/>
            <a:r>
              <a:rPr lang="en-US" b="1" dirty="0"/>
              <a:t>Thank you. Questions?</a:t>
            </a:r>
          </a:p>
          <a:p>
            <a:pPr algn="ctr"/>
            <a:r>
              <a:rPr lang="en-US" dirty="0">
                <a:hlinkClick r:id="rId2"/>
              </a:rPr>
              <a:t>aaron@dyalog.com</a:t>
            </a:r>
            <a:r>
              <a:rPr lang="en-US" dirty="0"/>
              <a:t>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Data hiding</a:t>
            </a:r>
            <a:r>
              <a:rPr lang="en-US" dirty="0"/>
              <a:t> is a </a:t>
            </a:r>
            <a:r>
              <a:rPr lang="en-US" b="1" dirty="0"/>
              <a:t>myth</a:t>
            </a:r>
            <a:r>
              <a:rPr lang="en-US" dirty="0"/>
              <a:t>, so embrace more control.</a:t>
            </a:r>
            <a:endParaRPr lang="en-US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encoding is critical to efficient array programming.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regain control over your data without losing convenience.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Data-driven code should fall out naturally.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Utilize implicit data structures under an array model.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 low-level thinking with high-level language conveniences.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Stick to global, avoid long-lived intermediate state.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Take advantage of functional principles to manage global state.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5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3DCDD-5596-A586-40E2-9B6A6839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6204B-E6D0-479F-8CCE-7311156FF7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───􀓥───􀓢───􀓢───􀓢───􀓢───􀓢───􀓢───􀓢───􀓢───􀓢───􀓢───􀓢───􀓢───􀓢───􀓢───􀓢──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Background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APL is: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rich, economical vocabulary over arrays…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with a </a:t>
            </a:r>
            <a:r>
              <a:rPr lang="en-US" b="1" dirty="0"/>
              <a:t>killer</a:t>
            </a:r>
            <a:r>
              <a:rPr lang="en-US" dirty="0"/>
              <a:t> syntax.</a:t>
            </a:r>
          </a:p>
        </p:txBody>
      </p:sp>
    </p:spTree>
    <p:extLst>
      <p:ext uri="{BB962C8B-B14F-4D97-AF65-F5344CB8AC3E}">
        <p14:creationId xmlns:p14="http://schemas.microsoft.com/office/powerpoint/2010/main" val="167858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FD50F-75A8-5B0B-D603-D49272BE9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───􀓢───􀓥───􀓢───􀓢───􀓢───􀓢───􀓢───􀓢───􀓢───􀓢───􀓢───􀓢───􀓢───􀓢───􀓢───􀓢──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Challenge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Beginners focus on the symbols (the “verbs”).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5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0F09D-CC60-BEBF-2248-F28F81CF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3D5EC-8DE8-288A-62C1-44BA2DE0B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04" y="182879"/>
            <a:ext cx="11841480" cy="6035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───􀓢───􀓥───􀓢───􀓢───􀓢───􀓢───􀓢───􀓢───􀓢───􀓢───􀓢───􀓢───􀓢───􀓢───􀓢───􀓢──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Challenge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Beginners focus on the symbols (the “verbs”).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They get stuck when the problem “doesn’t fit” arrays.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00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ragmataPro">
      <a:majorFont>
        <a:latin typeface="PragmataPro Liga"/>
        <a:ea typeface=""/>
        <a:cs typeface=""/>
      </a:majorFont>
      <a:minorFont>
        <a:latin typeface="PragmataPro Lig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3931</Words>
  <Application>Microsoft Office PowerPoint</Application>
  <PresentationFormat>Widescreen</PresentationFormat>
  <Paragraphs>532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Arial</vt:lpstr>
      <vt:lpstr>PragmataPro Liga</vt:lpstr>
      <vt:lpstr>Office Theme</vt:lpstr>
      <vt:lpstr>Designing Your Data: The bread and butter of APL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Hsu</dc:creator>
  <cp:lastModifiedBy>Aaron Hsu</cp:lastModifiedBy>
  <cp:revision>2</cp:revision>
  <dcterms:created xsi:type="dcterms:W3CDTF">2024-05-04T01:51:58Z</dcterms:created>
  <dcterms:modified xsi:type="dcterms:W3CDTF">2025-01-24T01:25:44Z</dcterms:modified>
</cp:coreProperties>
</file>